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1" r:id="rId3"/>
    <p:sldId id="256" r:id="rId4"/>
    <p:sldId id="262" r:id="rId5"/>
    <p:sldId id="265" r:id="rId6"/>
    <p:sldId id="267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39"/>
    <a:srgbClr val="156082"/>
    <a:srgbClr val="15193D"/>
    <a:srgbClr val="151A3E"/>
    <a:srgbClr val="FFFFFF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76254-508A-6EA7-AA0E-1F552EE4FA18}" v="111" dt="2025-06-09T09:24:33.598"/>
    <p1510:client id="{C3AA1077-E162-4953-B339-DD05FCA46D24}" v="285" dt="2025-06-09T04:56:25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Qusyairi Anuar" userId="a654041d-7b55-48e9-bff0-0b236c64cb4f" providerId="ADAL" clId="{C3AA1077-E162-4953-B339-DD05FCA46D24}"/>
    <pc:docChg chg="undo redo custSel addSld delSld modSld">
      <pc:chgData name="Ahmad Qusyairi Anuar" userId="a654041d-7b55-48e9-bff0-0b236c64cb4f" providerId="ADAL" clId="{C3AA1077-E162-4953-B339-DD05FCA46D24}" dt="2025-06-09T04:56:25.532" v="7355"/>
      <pc:docMkLst>
        <pc:docMk/>
      </pc:docMkLst>
      <pc:sldChg chg="addSp delSp modSp mod modTransition modAnim">
        <pc:chgData name="Ahmad Qusyairi Anuar" userId="a654041d-7b55-48e9-bff0-0b236c64cb4f" providerId="ADAL" clId="{C3AA1077-E162-4953-B339-DD05FCA46D24}" dt="2025-06-09T04:56:25.532" v="7355"/>
        <pc:sldMkLst>
          <pc:docMk/>
          <pc:sldMk cId="109857222" sldId="256"/>
        </pc:sldMkLst>
        <pc:spChg chg="add mod">
          <ac:chgData name="Ahmad Qusyairi Anuar" userId="a654041d-7b55-48e9-bff0-0b236c64cb4f" providerId="ADAL" clId="{C3AA1077-E162-4953-B339-DD05FCA46D24}" dt="2025-06-06T13:35:53.213" v="2432" actId="20577"/>
          <ac:spMkLst>
            <pc:docMk/>
            <pc:sldMk cId="109857222" sldId="256"/>
            <ac:spMk id="2" creationId="{203CCC92-7BDF-9903-497D-002BD77A0CAD}"/>
          </ac:spMkLst>
        </pc:spChg>
        <pc:spChg chg="add mod">
          <ac:chgData name="Ahmad Qusyairi Anuar" userId="a654041d-7b55-48e9-bff0-0b236c64cb4f" providerId="ADAL" clId="{C3AA1077-E162-4953-B339-DD05FCA46D24}" dt="2025-06-07T00:22:54.158" v="6803" actId="1076"/>
          <ac:spMkLst>
            <pc:docMk/>
            <pc:sldMk cId="109857222" sldId="256"/>
            <ac:spMk id="3" creationId="{75DB4965-833A-FDFA-2E51-B447D89B84E2}"/>
          </ac:spMkLst>
        </pc:spChg>
        <pc:spChg chg="add mod">
          <ac:chgData name="Ahmad Qusyairi Anuar" userId="a654041d-7b55-48e9-bff0-0b236c64cb4f" providerId="ADAL" clId="{C3AA1077-E162-4953-B339-DD05FCA46D24}" dt="2025-06-07T00:36:41.889" v="6981" actId="1076"/>
          <ac:spMkLst>
            <pc:docMk/>
            <pc:sldMk cId="109857222" sldId="256"/>
            <ac:spMk id="11" creationId="{89EFC25E-A8AC-5E1F-D530-3E8B6F552B76}"/>
          </ac:spMkLst>
        </pc:spChg>
        <pc:spChg chg="add mod">
          <ac:chgData name="Ahmad Qusyairi Anuar" userId="a654041d-7b55-48e9-bff0-0b236c64cb4f" providerId="ADAL" clId="{C3AA1077-E162-4953-B339-DD05FCA46D24}" dt="2025-06-07T00:36:41.889" v="6981" actId="1076"/>
          <ac:spMkLst>
            <pc:docMk/>
            <pc:sldMk cId="109857222" sldId="256"/>
            <ac:spMk id="12" creationId="{836FD75E-CED2-788C-3955-15DF52AA3649}"/>
          </ac:spMkLst>
        </pc:spChg>
        <pc:spChg chg="add mod">
          <ac:chgData name="Ahmad Qusyairi Anuar" userId="a654041d-7b55-48e9-bff0-0b236c64cb4f" providerId="ADAL" clId="{C3AA1077-E162-4953-B339-DD05FCA46D24}" dt="2025-06-07T00:36:41.889" v="6981" actId="1076"/>
          <ac:spMkLst>
            <pc:docMk/>
            <pc:sldMk cId="109857222" sldId="256"/>
            <ac:spMk id="13" creationId="{DCAD7D59-FF52-6E8A-D447-8F1C7498EBC0}"/>
          </ac:spMkLst>
        </pc:spChg>
        <pc:spChg chg="add mod">
          <ac:chgData name="Ahmad Qusyairi Anuar" userId="a654041d-7b55-48e9-bff0-0b236c64cb4f" providerId="ADAL" clId="{C3AA1077-E162-4953-B339-DD05FCA46D24}" dt="2025-06-07T00:36:41.889" v="6981" actId="1076"/>
          <ac:spMkLst>
            <pc:docMk/>
            <pc:sldMk cId="109857222" sldId="256"/>
            <ac:spMk id="14" creationId="{2E2432C6-619F-FE62-65B0-6319395A84F0}"/>
          </ac:spMkLst>
        </pc:spChg>
        <pc:spChg chg="add mod">
          <ac:chgData name="Ahmad Qusyairi Anuar" userId="a654041d-7b55-48e9-bff0-0b236c64cb4f" providerId="ADAL" clId="{C3AA1077-E162-4953-B339-DD05FCA46D24}" dt="2025-06-07T00:36:44.944" v="6982" actId="1076"/>
          <ac:spMkLst>
            <pc:docMk/>
            <pc:sldMk cId="109857222" sldId="256"/>
            <ac:spMk id="15" creationId="{3E1ECE60-9CC2-FF3E-2819-680AD00BC4EC}"/>
          </ac:spMkLst>
        </pc:spChg>
        <pc:spChg chg="add mod">
          <ac:chgData name="Ahmad Qusyairi Anuar" userId="a654041d-7b55-48e9-bff0-0b236c64cb4f" providerId="ADAL" clId="{C3AA1077-E162-4953-B339-DD05FCA46D24}" dt="2025-06-07T00:36:44.944" v="6982" actId="1076"/>
          <ac:spMkLst>
            <pc:docMk/>
            <pc:sldMk cId="109857222" sldId="256"/>
            <ac:spMk id="16" creationId="{2F43931B-B204-922E-B881-0EE74352590E}"/>
          </ac:spMkLst>
        </pc:spChg>
        <pc:spChg chg="add mod">
          <ac:chgData name="Ahmad Qusyairi Anuar" userId="a654041d-7b55-48e9-bff0-0b236c64cb4f" providerId="ADAL" clId="{C3AA1077-E162-4953-B339-DD05FCA46D24}" dt="2025-06-07T00:36:44.944" v="6982" actId="1076"/>
          <ac:spMkLst>
            <pc:docMk/>
            <pc:sldMk cId="109857222" sldId="256"/>
            <ac:spMk id="17" creationId="{940B076F-D961-4C00-3D67-B8E2E7F83CFE}"/>
          </ac:spMkLst>
        </pc:spChg>
        <pc:spChg chg="add mod">
          <ac:chgData name="Ahmad Qusyairi Anuar" userId="a654041d-7b55-48e9-bff0-0b236c64cb4f" providerId="ADAL" clId="{C3AA1077-E162-4953-B339-DD05FCA46D24}" dt="2025-06-07T00:36:44.944" v="6982" actId="1076"/>
          <ac:spMkLst>
            <pc:docMk/>
            <pc:sldMk cId="109857222" sldId="256"/>
            <ac:spMk id="18" creationId="{CACA3235-7330-EFD4-21D0-CAA30B59D4B2}"/>
          </ac:spMkLst>
        </pc:spChg>
        <pc:spChg chg="add mod or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19" creationId="{D12337C9-A3B0-446C-1C3C-6215DBA8568F}"/>
          </ac:spMkLst>
        </pc:spChg>
        <pc:spChg chg="add mo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21" creationId="{B30740F4-7E3C-FDCC-E683-DACFAA167C4E}"/>
          </ac:spMkLst>
        </pc:spChg>
        <pc:spChg chg="add mo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29" creationId="{D372EBB8-F3ED-1C42-BAE1-5EF2545C3595}"/>
          </ac:spMkLst>
        </pc:spChg>
        <pc:spChg chg="add mo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31" creationId="{F9FB2680-A955-F0F0-61DA-6427DDDC63FA}"/>
          </ac:spMkLst>
        </pc:spChg>
        <pc:spChg chg="add mo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33" creationId="{A3D67681-8191-03E3-7892-0467C0C55E31}"/>
          </ac:spMkLst>
        </pc:spChg>
        <pc:spChg chg="add mod">
          <ac:chgData name="Ahmad Qusyairi Anuar" userId="a654041d-7b55-48e9-bff0-0b236c64cb4f" providerId="ADAL" clId="{C3AA1077-E162-4953-B339-DD05FCA46D24}" dt="2025-06-07T00:08:56.188" v="6628" actId="14100"/>
          <ac:spMkLst>
            <pc:docMk/>
            <pc:sldMk cId="109857222" sldId="256"/>
            <ac:spMk id="35" creationId="{B5E675C6-A03F-6309-52AA-480828D12766}"/>
          </ac:spMkLst>
        </pc:spChg>
        <pc:spChg chg="add del mo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37" creationId="{9B8EA24D-839E-E968-0002-D34D2A979223}"/>
          </ac:spMkLst>
        </pc:spChg>
        <pc:spChg chg="add mod or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38" creationId="{A7CE6CC0-B9FA-B828-BA7B-295CCB910636}"/>
          </ac:spMkLst>
        </pc:spChg>
        <pc:spChg chg="add mod">
          <ac:chgData name="Ahmad Qusyairi Anuar" userId="a654041d-7b55-48e9-bff0-0b236c64cb4f" providerId="ADAL" clId="{C3AA1077-E162-4953-B339-DD05FCA46D24}" dt="2025-06-07T00:22:50.967" v="6802" actId="1076"/>
          <ac:spMkLst>
            <pc:docMk/>
            <pc:sldMk cId="109857222" sldId="256"/>
            <ac:spMk id="39" creationId="{02826590-7152-BB8A-9CAD-12F1E1FA1682}"/>
          </ac:spMkLst>
        </pc:spChg>
        <pc:spChg chg="add mod">
          <ac:chgData name="Ahmad Qusyairi Anuar" userId="a654041d-7b55-48e9-bff0-0b236c64cb4f" providerId="ADAL" clId="{C3AA1077-E162-4953-B339-DD05FCA46D24}" dt="2025-06-07T00:22:50.967" v="6802" actId="1076"/>
          <ac:spMkLst>
            <pc:docMk/>
            <pc:sldMk cId="109857222" sldId="256"/>
            <ac:spMk id="40" creationId="{980D5930-A8E0-B3D1-6F96-B3B5A5ADCEC2}"/>
          </ac:spMkLst>
        </pc:spChg>
        <pc:spChg chg="add mod">
          <ac:chgData name="Ahmad Qusyairi Anuar" userId="a654041d-7b55-48e9-bff0-0b236c64cb4f" providerId="ADAL" clId="{C3AA1077-E162-4953-B339-DD05FCA46D24}" dt="2025-06-07T00:22:50.967" v="6802" actId="1076"/>
          <ac:spMkLst>
            <pc:docMk/>
            <pc:sldMk cId="109857222" sldId="256"/>
            <ac:spMk id="41" creationId="{AAECFBC9-2347-0DE4-F6F8-9929CBE0363C}"/>
          </ac:spMkLst>
        </pc:spChg>
        <pc:spChg chg="add mod">
          <ac:chgData name="Ahmad Qusyairi Anuar" userId="a654041d-7b55-48e9-bff0-0b236c64cb4f" providerId="ADAL" clId="{C3AA1077-E162-4953-B339-DD05FCA46D24}" dt="2025-06-07T00:22:50.967" v="6802" actId="1076"/>
          <ac:spMkLst>
            <pc:docMk/>
            <pc:sldMk cId="109857222" sldId="256"/>
            <ac:spMk id="42" creationId="{91202EDB-DF47-1E1F-0F9D-AE9C5AF32A91}"/>
          </ac:spMkLst>
        </pc:spChg>
        <pc:spChg chg="add mo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45" creationId="{6FADD469-E8C2-21FF-F81F-1B242E35968D}"/>
          </ac:spMkLst>
        </pc:spChg>
        <pc:spChg chg="add mo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46" creationId="{44530A4A-ABD7-76D0-0B0A-E5E518C344C7}"/>
          </ac:spMkLst>
        </pc:spChg>
        <pc:spChg chg="add mod">
          <ac:chgData name="Ahmad Qusyairi Anuar" userId="a654041d-7b55-48e9-bff0-0b236c64cb4f" providerId="ADAL" clId="{C3AA1077-E162-4953-B339-DD05FCA46D24}" dt="2025-06-07T00:03:39.378" v="6494" actId="1076"/>
          <ac:spMkLst>
            <pc:docMk/>
            <pc:sldMk cId="109857222" sldId="256"/>
            <ac:spMk id="47" creationId="{FFB02964-8253-EE42-CA2D-CA0C062D2D65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48" creationId="{80B2C76F-0677-1EAB-7238-2BA4FCC76B91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49" creationId="{81029334-731C-B880-70BA-FD4B2362A553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50" creationId="{75F885F2-F512-EF6E-D0DF-1720200FA5B5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51" creationId="{47E9DA5F-E6EB-CC39-E380-D53EDDAAC965}"/>
          </ac:spMkLst>
        </pc:spChg>
        <pc:spChg chg="add mod">
          <ac:chgData name="Ahmad Qusyairi Anuar" userId="a654041d-7b55-48e9-bff0-0b236c64cb4f" providerId="ADAL" clId="{C3AA1077-E162-4953-B339-DD05FCA46D24}" dt="2025-06-06T23:56:53.263" v="6482" actId="1076"/>
          <ac:spMkLst>
            <pc:docMk/>
            <pc:sldMk cId="109857222" sldId="256"/>
            <ac:spMk id="59" creationId="{36E5C5D1-5E3B-8D24-AC91-6A0DFE5CB10C}"/>
          </ac:spMkLst>
        </pc:spChg>
        <pc:spChg chg="add mod">
          <ac:chgData name="Ahmad Qusyairi Anuar" userId="a654041d-7b55-48e9-bff0-0b236c64cb4f" providerId="ADAL" clId="{C3AA1077-E162-4953-B339-DD05FCA46D24}" dt="2025-06-07T00:21:58.783" v="6792" actId="114"/>
          <ac:spMkLst>
            <pc:docMk/>
            <pc:sldMk cId="109857222" sldId="256"/>
            <ac:spMk id="1025" creationId="{67154B29-D85B-9C7B-0FEB-B848720027A4}"/>
          </ac:spMkLst>
        </pc:spChg>
        <pc:spChg chg="add mod">
          <ac:chgData name="Ahmad Qusyairi Anuar" userId="a654041d-7b55-48e9-bff0-0b236c64cb4f" providerId="ADAL" clId="{C3AA1077-E162-4953-B339-DD05FCA46D24}" dt="2025-06-06T23:56:53.263" v="6482" actId="1076"/>
          <ac:spMkLst>
            <pc:docMk/>
            <pc:sldMk cId="109857222" sldId="256"/>
            <ac:spMk id="1027" creationId="{1E337CD7-A2D9-02C9-5FB4-DE8D77F9473F}"/>
          </ac:spMkLst>
        </pc:spChg>
        <pc:spChg chg="add mod">
          <ac:chgData name="Ahmad Qusyairi Anuar" userId="a654041d-7b55-48e9-bff0-0b236c64cb4f" providerId="ADAL" clId="{C3AA1077-E162-4953-B339-DD05FCA46D24}" dt="2025-06-07T00:22:04.276" v="6794" actId="114"/>
          <ac:spMkLst>
            <pc:docMk/>
            <pc:sldMk cId="109857222" sldId="256"/>
            <ac:spMk id="1031" creationId="{9A870AAB-3B69-E8D9-746F-C9EB47C99029}"/>
          </ac:spMkLst>
        </pc:spChg>
        <pc:spChg chg="add mod">
          <ac:chgData name="Ahmad Qusyairi Anuar" userId="a654041d-7b55-48e9-bff0-0b236c64cb4f" providerId="ADAL" clId="{C3AA1077-E162-4953-B339-DD05FCA46D24}" dt="2025-06-06T23:56:53.263" v="6482" actId="1076"/>
          <ac:spMkLst>
            <pc:docMk/>
            <pc:sldMk cId="109857222" sldId="256"/>
            <ac:spMk id="1033" creationId="{C4A1CB4A-658C-77F5-7ABB-B4AED689430C}"/>
          </ac:spMkLst>
        </pc:spChg>
        <pc:spChg chg="add mod">
          <ac:chgData name="Ahmad Qusyairi Anuar" userId="a654041d-7b55-48e9-bff0-0b236c64cb4f" providerId="ADAL" clId="{C3AA1077-E162-4953-B339-DD05FCA46D24}" dt="2025-06-06T23:56:53.263" v="6482" actId="1076"/>
          <ac:spMkLst>
            <pc:docMk/>
            <pc:sldMk cId="109857222" sldId="256"/>
            <ac:spMk id="1034" creationId="{C427B610-70BE-5AF9-7E22-8C92B5A79520}"/>
          </ac:spMkLst>
        </pc:spChg>
        <pc:spChg chg="add mod">
          <ac:chgData name="Ahmad Qusyairi Anuar" userId="a654041d-7b55-48e9-bff0-0b236c64cb4f" providerId="ADAL" clId="{C3AA1077-E162-4953-B339-DD05FCA46D24}" dt="2025-06-06T23:56:53.263" v="6482" actId="1076"/>
          <ac:spMkLst>
            <pc:docMk/>
            <pc:sldMk cId="109857222" sldId="256"/>
            <ac:spMk id="1036" creationId="{B644D1E6-89F8-3DF3-ECAF-3BC0D60DBEDD}"/>
          </ac:spMkLst>
        </pc:spChg>
        <pc:spChg chg="add mod">
          <ac:chgData name="Ahmad Qusyairi Anuar" userId="a654041d-7b55-48e9-bff0-0b236c64cb4f" providerId="ADAL" clId="{C3AA1077-E162-4953-B339-DD05FCA46D24}" dt="2025-06-07T00:36:53.076" v="6983" actId="1076"/>
          <ac:spMkLst>
            <pc:docMk/>
            <pc:sldMk cId="109857222" sldId="256"/>
            <ac:spMk id="1039" creationId="{7E574413-3EEC-4FBB-EC15-0D267EA83C5C}"/>
          </ac:spMkLst>
        </pc:spChg>
        <pc:spChg chg="add mod">
          <ac:chgData name="Ahmad Qusyairi Anuar" userId="a654041d-7b55-48e9-bff0-0b236c64cb4f" providerId="ADAL" clId="{C3AA1077-E162-4953-B339-DD05FCA46D24}" dt="2025-06-07T00:36:53.076" v="6983" actId="1076"/>
          <ac:spMkLst>
            <pc:docMk/>
            <pc:sldMk cId="109857222" sldId="256"/>
            <ac:spMk id="1040" creationId="{8CF88CC2-7985-1DB4-E1EB-B2BF50875A6E}"/>
          </ac:spMkLst>
        </pc:spChg>
        <pc:spChg chg="add mod">
          <ac:chgData name="Ahmad Qusyairi Anuar" userId="a654041d-7b55-48e9-bff0-0b236c64cb4f" providerId="ADAL" clId="{C3AA1077-E162-4953-B339-DD05FCA46D24}" dt="2025-06-07T00:36:53.076" v="6983" actId="1076"/>
          <ac:spMkLst>
            <pc:docMk/>
            <pc:sldMk cId="109857222" sldId="256"/>
            <ac:spMk id="1041" creationId="{A151EAB5-1CAA-B0A2-2A1A-43E719B71E55}"/>
          </ac:spMkLst>
        </pc:spChg>
        <pc:spChg chg="add mod">
          <ac:chgData name="Ahmad Qusyairi Anuar" userId="a654041d-7b55-48e9-bff0-0b236c64cb4f" providerId="ADAL" clId="{C3AA1077-E162-4953-B339-DD05FCA46D24}" dt="2025-06-07T00:36:53.076" v="6983" actId="1076"/>
          <ac:spMkLst>
            <pc:docMk/>
            <pc:sldMk cId="109857222" sldId="256"/>
            <ac:spMk id="1042" creationId="{3E383A82-16AC-16B3-5A25-968F4D64F80C}"/>
          </ac:spMkLst>
        </pc:spChg>
        <pc:spChg chg="add mod">
          <ac:chgData name="Ahmad Qusyairi Anuar" userId="a654041d-7b55-48e9-bff0-0b236c64cb4f" providerId="ADAL" clId="{C3AA1077-E162-4953-B339-DD05FCA46D24}" dt="2025-06-07T00:21:34.449" v="6789" actId="14100"/>
          <ac:spMkLst>
            <pc:docMk/>
            <pc:sldMk cId="109857222" sldId="256"/>
            <ac:spMk id="1043" creationId="{DD014B83-E507-E8FB-5CE0-6ADAD6D532E9}"/>
          </ac:spMkLst>
        </pc:spChg>
        <pc:spChg chg="add mod">
          <ac:chgData name="Ahmad Qusyairi Anuar" userId="a654041d-7b55-48e9-bff0-0b236c64cb4f" providerId="ADAL" clId="{C3AA1077-E162-4953-B339-DD05FCA46D24}" dt="2025-06-07T00:04:56.481" v="6555" actId="14100"/>
          <ac:spMkLst>
            <pc:docMk/>
            <pc:sldMk cId="109857222" sldId="256"/>
            <ac:spMk id="1044" creationId="{A6C6735F-8289-908D-BC7A-E30DD3238400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1045" creationId="{E33E483F-DF87-4967-2230-5329CA5B231D}"/>
          </ac:spMkLst>
        </pc:spChg>
        <pc:spChg chg="add mo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1046" creationId="{FB6E46E4-76D4-1F12-A9B1-C7F3701478DF}"/>
          </ac:spMkLst>
        </pc:spChg>
        <pc:spChg chg="add mod">
          <ac:chgData name="Ahmad Qusyairi Anuar" userId="a654041d-7b55-48e9-bff0-0b236c64cb4f" providerId="ADAL" clId="{C3AA1077-E162-4953-B339-DD05FCA46D24}" dt="2025-06-07T00:20:49.152" v="6784" actId="14100"/>
          <ac:spMkLst>
            <pc:docMk/>
            <pc:sldMk cId="109857222" sldId="256"/>
            <ac:spMk id="1063" creationId="{8A692AF4-8C3C-B6BB-6FC5-4C5A49FAF9F3}"/>
          </ac:spMkLst>
        </pc:spChg>
        <pc:spChg chg="add mod">
          <ac:chgData name="Ahmad Qusyairi Anuar" userId="a654041d-7b55-48e9-bff0-0b236c64cb4f" providerId="ADAL" clId="{C3AA1077-E162-4953-B339-DD05FCA46D24}" dt="2025-06-07T00:22:09.392" v="6796" actId="114"/>
          <ac:spMkLst>
            <pc:docMk/>
            <pc:sldMk cId="109857222" sldId="256"/>
            <ac:spMk id="1064" creationId="{940EE62B-AA77-8908-7F4A-AE74693C5FEA}"/>
          </ac:spMkLst>
        </pc:spChg>
        <pc:spChg chg="add mod">
          <ac:chgData name="Ahmad Qusyairi Anuar" userId="a654041d-7b55-48e9-bff0-0b236c64cb4f" providerId="ADAL" clId="{C3AA1077-E162-4953-B339-DD05FCA46D24}" dt="2025-06-07T00:22:14.976" v="6798" actId="114"/>
          <ac:spMkLst>
            <pc:docMk/>
            <pc:sldMk cId="109857222" sldId="256"/>
            <ac:spMk id="1065" creationId="{1D46A31D-08C4-3D62-8912-35EE2CF7C859}"/>
          </ac:spMkLst>
        </pc:spChg>
        <pc:spChg chg="add mod">
          <ac:chgData name="Ahmad Qusyairi Anuar" userId="a654041d-7b55-48e9-bff0-0b236c64cb4f" providerId="ADAL" clId="{C3AA1077-E162-4953-B339-DD05FCA46D24}" dt="2025-06-07T00:22:21.093" v="6800" actId="114"/>
          <ac:spMkLst>
            <pc:docMk/>
            <pc:sldMk cId="109857222" sldId="256"/>
            <ac:spMk id="1066" creationId="{ACA29D9C-C32F-4E0B-0DD4-324036B39D07}"/>
          </ac:spMkLst>
        </pc:spChg>
        <pc:spChg chg="add mod">
          <ac:chgData name="Ahmad Qusyairi Anuar" userId="a654041d-7b55-48e9-bff0-0b236c64cb4f" providerId="ADAL" clId="{C3AA1077-E162-4953-B339-DD05FCA46D24}" dt="2025-06-07T00:14:00.363" v="6684" actId="1076"/>
          <ac:spMkLst>
            <pc:docMk/>
            <pc:sldMk cId="109857222" sldId="256"/>
            <ac:spMk id="1067" creationId="{485153F9-16AB-1A42-2F22-45D59DF7C7F0}"/>
          </ac:spMkLst>
        </pc:spChg>
        <pc:spChg chg="add mod">
          <ac:chgData name="Ahmad Qusyairi Anuar" userId="a654041d-7b55-48e9-bff0-0b236c64cb4f" providerId="ADAL" clId="{C3AA1077-E162-4953-B339-DD05FCA46D24}" dt="2025-06-07T00:14:00.363" v="6684" actId="1076"/>
          <ac:spMkLst>
            <pc:docMk/>
            <pc:sldMk cId="109857222" sldId="256"/>
            <ac:spMk id="1068" creationId="{E1C36642-4293-39F4-D20B-F9511090AE77}"/>
          </ac:spMkLst>
        </pc:spChg>
        <pc:spChg chg="add mod">
          <ac:chgData name="Ahmad Qusyairi Anuar" userId="a654041d-7b55-48e9-bff0-0b236c64cb4f" providerId="ADAL" clId="{C3AA1077-E162-4953-B339-DD05FCA46D24}" dt="2025-06-07T00:14:00.363" v="6684" actId="1076"/>
          <ac:spMkLst>
            <pc:docMk/>
            <pc:sldMk cId="109857222" sldId="256"/>
            <ac:spMk id="1070" creationId="{D1B69F0C-2FBB-7C6C-2432-37C3FE06BDF8}"/>
          </ac:spMkLst>
        </pc:spChg>
        <pc:spChg chg="add mod">
          <ac:chgData name="Ahmad Qusyairi Anuar" userId="a654041d-7b55-48e9-bff0-0b236c64cb4f" providerId="ADAL" clId="{C3AA1077-E162-4953-B339-DD05FCA46D24}" dt="2025-06-07T00:14:00.363" v="6684" actId="1076"/>
          <ac:spMkLst>
            <pc:docMk/>
            <pc:sldMk cId="109857222" sldId="256"/>
            <ac:spMk id="1071" creationId="{597CA941-486D-B10D-8139-24B347700E13}"/>
          </ac:spMkLst>
        </pc:spChg>
        <pc:spChg chg="add mod">
          <ac:chgData name="Ahmad Qusyairi Anuar" userId="a654041d-7b55-48e9-bff0-0b236c64cb4f" providerId="ADAL" clId="{C3AA1077-E162-4953-B339-DD05FCA46D24}" dt="2025-06-07T00:14:00.363" v="6684" actId="1076"/>
          <ac:spMkLst>
            <pc:docMk/>
            <pc:sldMk cId="109857222" sldId="256"/>
            <ac:spMk id="1072" creationId="{893B2BC3-F8ED-C2E3-060B-525C6F2BFBA0}"/>
          </ac:spMkLst>
        </pc:spChg>
        <pc:spChg chg="add mod or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1077" creationId="{8C7A5EE7-C8D7-9301-46A3-4B5047241D69}"/>
          </ac:spMkLst>
        </pc:spChg>
        <pc:spChg chg="add mod ord">
          <ac:chgData name="Ahmad Qusyairi Anuar" userId="a654041d-7b55-48e9-bff0-0b236c64cb4f" providerId="ADAL" clId="{C3AA1077-E162-4953-B339-DD05FCA46D24}" dt="2025-06-07T00:20:10.390" v="6778" actId="552"/>
          <ac:spMkLst>
            <pc:docMk/>
            <pc:sldMk cId="109857222" sldId="256"/>
            <ac:spMk id="1078" creationId="{3B978052-367B-AEC5-49CA-731B042ED826}"/>
          </ac:spMkLst>
        </pc:spChg>
        <pc:spChg chg="add mod or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1079" creationId="{DA2A7A12-9EA0-03C8-BEA7-D5D6B5D40E18}"/>
          </ac:spMkLst>
        </pc:spChg>
        <pc:spChg chg="add mod ord">
          <ac:chgData name="Ahmad Qusyairi Anuar" userId="a654041d-7b55-48e9-bff0-0b236c64cb4f" providerId="ADAL" clId="{C3AA1077-E162-4953-B339-DD05FCA46D24}" dt="2025-06-07T00:21:41.834" v="6790" actId="1076"/>
          <ac:spMkLst>
            <pc:docMk/>
            <pc:sldMk cId="109857222" sldId="256"/>
            <ac:spMk id="1080" creationId="{8C8D5D80-155A-4DDD-EAE5-D2CF77272160}"/>
          </ac:spMkLst>
        </pc:spChg>
        <pc:spChg chg="add mod ord">
          <ac:chgData name="Ahmad Qusyairi Anuar" userId="a654041d-7b55-48e9-bff0-0b236c64cb4f" providerId="ADAL" clId="{C3AA1077-E162-4953-B339-DD05FCA46D24}" dt="2025-06-07T00:21:25.899" v="6787" actId="1076"/>
          <ac:spMkLst>
            <pc:docMk/>
            <pc:sldMk cId="109857222" sldId="256"/>
            <ac:spMk id="1081" creationId="{3AA2BFDA-B475-086A-2B9C-355E1DBDF5B5}"/>
          </ac:spMkLst>
        </pc:spChg>
        <pc:spChg chg="add mod ord">
          <ac:chgData name="Ahmad Qusyairi Anuar" userId="a654041d-7b55-48e9-bff0-0b236c64cb4f" providerId="ADAL" clId="{C3AA1077-E162-4953-B339-DD05FCA46D24}" dt="2025-06-07T00:21:31.424" v="6788" actId="14100"/>
          <ac:spMkLst>
            <pc:docMk/>
            <pc:sldMk cId="109857222" sldId="256"/>
            <ac:spMk id="1082" creationId="{26489F5E-3B13-E52E-8CCD-5779A535DC95}"/>
          </ac:spMkLst>
        </pc:spChg>
        <pc:picChg chg="add mod">
          <ac:chgData name="Ahmad Qusyairi Anuar" userId="a654041d-7b55-48e9-bff0-0b236c64cb4f" providerId="ADAL" clId="{C3AA1077-E162-4953-B339-DD05FCA46D24}" dt="2025-06-07T00:24:43.975" v="6814" actId="1076"/>
          <ac:picMkLst>
            <pc:docMk/>
            <pc:sldMk cId="109857222" sldId="256"/>
            <ac:picMk id="23" creationId="{21B5AAD0-04D1-4E4B-A6D1-4577BEF93B57}"/>
          </ac:picMkLst>
        </pc:picChg>
        <pc:picChg chg="add mod">
          <ac:chgData name="Ahmad Qusyairi Anuar" userId="a654041d-7b55-48e9-bff0-0b236c64cb4f" providerId="ADAL" clId="{C3AA1077-E162-4953-B339-DD05FCA46D24}" dt="2025-06-07T00:24:47.631" v="6815" actId="14100"/>
          <ac:picMkLst>
            <pc:docMk/>
            <pc:sldMk cId="109857222" sldId="256"/>
            <ac:picMk id="25" creationId="{B1E81B8E-C2E0-FCFE-9EF9-0C9726598E07}"/>
          </ac:picMkLst>
        </pc:picChg>
        <pc:picChg chg="add mod">
          <ac:chgData name="Ahmad Qusyairi Anuar" userId="a654041d-7b55-48e9-bff0-0b236c64cb4f" providerId="ADAL" clId="{C3AA1077-E162-4953-B339-DD05FCA46D24}" dt="2025-06-07T00:24:31.208" v="6809" actId="1076"/>
          <ac:picMkLst>
            <pc:docMk/>
            <pc:sldMk cId="109857222" sldId="256"/>
            <ac:picMk id="27" creationId="{D59470A3-7444-421A-2ECB-0FA5EBD0E431}"/>
          </ac:picMkLst>
        </pc:picChg>
        <pc:picChg chg="add mod">
          <ac:chgData name="Ahmad Qusyairi Anuar" userId="a654041d-7b55-48e9-bff0-0b236c64cb4f" providerId="ADAL" clId="{C3AA1077-E162-4953-B339-DD05FCA46D24}" dt="2025-06-07T00:21:17.363" v="6786" actId="552"/>
          <ac:picMkLst>
            <pc:docMk/>
            <pc:sldMk cId="109857222" sldId="256"/>
            <ac:picMk id="53" creationId="{D24157CD-C26A-6684-F6AD-316BD5938F97}"/>
          </ac:picMkLst>
        </pc:picChg>
        <pc:picChg chg="add mod">
          <ac:chgData name="Ahmad Qusyairi Anuar" userId="a654041d-7b55-48e9-bff0-0b236c64cb4f" providerId="ADAL" clId="{C3AA1077-E162-4953-B339-DD05FCA46D24}" dt="2025-06-07T00:21:17.363" v="6786" actId="552"/>
          <ac:picMkLst>
            <pc:docMk/>
            <pc:sldMk cId="109857222" sldId="256"/>
            <ac:picMk id="55" creationId="{78FCBB9E-AE62-1D17-76A8-DD35891D73C2}"/>
          </ac:picMkLst>
        </pc:picChg>
        <pc:picChg chg="add mod">
          <ac:chgData name="Ahmad Qusyairi Anuar" userId="a654041d-7b55-48e9-bff0-0b236c64cb4f" providerId="ADAL" clId="{C3AA1077-E162-4953-B339-DD05FCA46D24}" dt="2025-06-07T00:21:17.363" v="6786" actId="552"/>
          <ac:picMkLst>
            <pc:docMk/>
            <pc:sldMk cId="109857222" sldId="256"/>
            <ac:picMk id="57" creationId="{DC2EDA3D-9995-F280-C68A-42CD6D452780}"/>
          </ac:picMkLst>
        </pc:picChg>
        <pc:picChg chg="add mod modCrop">
          <ac:chgData name="Ahmad Qusyairi Anuar" userId="a654041d-7b55-48e9-bff0-0b236c64cb4f" providerId="ADAL" clId="{C3AA1077-E162-4953-B339-DD05FCA46D24}" dt="2025-06-06T23:56:53.263" v="6482" actId="1076"/>
          <ac:picMkLst>
            <pc:docMk/>
            <pc:sldMk cId="109857222" sldId="256"/>
            <ac:picMk id="61" creationId="{A4A30FE4-AD98-8E7E-E15B-2B60D6A6EEA4}"/>
          </ac:picMkLst>
        </pc:picChg>
        <pc:picChg chg="add mod modCrop">
          <ac:chgData name="Ahmad Qusyairi Anuar" userId="a654041d-7b55-48e9-bff0-0b236c64cb4f" providerId="ADAL" clId="{C3AA1077-E162-4953-B339-DD05FCA46D24}" dt="2025-06-07T00:08:58.259" v="6629" actId="1076"/>
          <ac:picMkLst>
            <pc:docMk/>
            <pc:sldMk cId="109857222" sldId="256"/>
            <ac:picMk id="63" creationId="{8370B13E-5D53-A84C-09FD-12D74D3D33E0}"/>
          </ac:picMkLst>
        </pc:picChg>
        <pc:picChg chg="add mod">
          <ac:chgData name="Ahmad Qusyairi Anuar" userId="a654041d-7b55-48e9-bff0-0b236c64cb4f" providerId="ADAL" clId="{C3AA1077-E162-4953-B339-DD05FCA46D24}" dt="2025-06-07T00:36:35.730" v="6980" actId="1076"/>
          <ac:picMkLst>
            <pc:docMk/>
            <pc:sldMk cId="109857222" sldId="256"/>
            <ac:picMk id="1026" creationId="{5DEACB5D-5596-DCB0-3EE9-6FFC72F266C8}"/>
          </ac:picMkLst>
        </pc:picChg>
        <pc:picChg chg="add mod">
          <ac:chgData name="Ahmad Qusyairi Anuar" userId="a654041d-7b55-48e9-bff0-0b236c64cb4f" providerId="ADAL" clId="{C3AA1077-E162-4953-B339-DD05FCA46D24}" dt="2025-06-07T00:36:30.126" v="6978" actId="1076"/>
          <ac:picMkLst>
            <pc:docMk/>
            <pc:sldMk cId="109857222" sldId="256"/>
            <ac:picMk id="1028" creationId="{0E7208B0-A415-1028-C01C-9F20A2C1C230}"/>
          </ac:picMkLst>
        </pc:picChg>
        <pc:picChg chg="add mod">
          <ac:chgData name="Ahmad Qusyairi Anuar" userId="a654041d-7b55-48e9-bff0-0b236c64cb4f" providerId="ADAL" clId="{C3AA1077-E162-4953-B339-DD05FCA46D24}" dt="2025-06-07T00:24:22.697" v="6807" actId="1076"/>
          <ac:picMkLst>
            <pc:docMk/>
            <pc:sldMk cId="109857222" sldId="256"/>
            <ac:picMk id="1051" creationId="{67352402-970E-5F46-DD01-A2502CA5B5EC}"/>
          </ac:picMkLst>
        </pc:picChg>
        <pc:picChg chg="add mod">
          <ac:chgData name="Ahmad Qusyairi Anuar" userId="a654041d-7b55-48e9-bff0-0b236c64cb4f" providerId="ADAL" clId="{C3AA1077-E162-4953-B339-DD05FCA46D24}" dt="2025-06-07T00:21:17.363" v="6786" actId="552"/>
          <ac:picMkLst>
            <pc:docMk/>
            <pc:sldMk cId="109857222" sldId="256"/>
            <ac:picMk id="1053" creationId="{61E07355-D3A1-4B7C-0ACB-BF5A1C28D83D}"/>
          </ac:picMkLst>
        </pc:picChg>
        <pc:picChg chg="add mod">
          <ac:chgData name="Ahmad Qusyairi Anuar" userId="a654041d-7b55-48e9-bff0-0b236c64cb4f" providerId="ADAL" clId="{C3AA1077-E162-4953-B339-DD05FCA46D24}" dt="2025-06-07T00:21:17.363" v="6786" actId="552"/>
          <ac:picMkLst>
            <pc:docMk/>
            <pc:sldMk cId="109857222" sldId="256"/>
            <ac:picMk id="1055" creationId="{0DBDE7C2-0EAC-BF5F-F0B3-746C472E70C5}"/>
          </ac:picMkLst>
        </pc:picChg>
        <pc:picChg chg="add mod modCrop">
          <ac:chgData name="Ahmad Qusyairi Anuar" userId="a654041d-7b55-48e9-bff0-0b236c64cb4f" providerId="ADAL" clId="{C3AA1077-E162-4953-B339-DD05FCA46D24}" dt="2025-06-07T00:14:00.363" v="6684" actId="1076"/>
          <ac:picMkLst>
            <pc:docMk/>
            <pc:sldMk cId="109857222" sldId="256"/>
            <ac:picMk id="1074" creationId="{EAEFF0E8-DCF4-6809-36A3-F357F09ACCC7}"/>
          </ac:picMkLst>
        </pc:picChg>
        <pc:picChg chg="add del mod">
          <ac:chgData name="Ahmad Qusyairi Anuar" userId="a654041d-7b55-48e9-bff0-0b236c64cb4f" providerId="ADAL" clId="{C3AA1077-E162-4953-B339-DD05FCA46D24}" dt="2025-06-09T04:52:35.100" v="7328" actId="478"/>
          <ac:picMkLst>
            <pc:docMk/>
            <pc:sldMk cId="109857222" sldId="256"/>
            <ac:picMk id="1083" creationId="{65B0D1F9-326F-2FAD-4584-E4ECC89D3C54}"/>
          </ac:picMkLst>
        </pc:picChg>
        <pc:picChg chg="add del mod">
          <ac:chgData name="Ahmad Qusyairi Anuar" userId="a654041d-7b55-48e9-bff0-0b236c64cb4f" providerId="ADAL" clId="{C3AA1077-E162-4953-B339-DD05FCA46D24}" dt="2025-06-09T04:49:06.039" v="7320"/>
          <ac:picMkLst>
            <pc:docMk/>
            <pc:sldMk cId="109857222" sldId="256"/>
            <ac:picMk id="1087" creationId="{4935EDD4-DA37-22BB-C884-4D540E79E031}"/>
          </ac:picMkLst>
        </pc:picChg>
        <pc:picChg chg="add del mod ord">
          <ac:chgData name="Ahmad Qusyairi Anuar" userId="a654041d-7b55-48e9-bff0-0b236c64cb4f" providerId="ADAL" clId="{C3AA1077-E162-4953-B339-DD05FCA46D24}" dt="2025-06-09T04:49:44.428" v="7321"/>
          <ac:picMkLst>
            <pc:docMk/>
            <pc:sldMk cId="109857222" sldId="256"/>
            <ac:picMk id="1091" creationId="{DE86BC7B-E8A9-30BE-6444-D8ED557E65E7}"/>
          </ac:picMkLst>
        </pc:picChg>
        <pc:picChg chg="add del mod">
          <ac:chgData name="Ahmad Qusyairi Anuar" userId="a654041d-7b55-48e9-bff0-0b236c64cb4f" providerId="ADAL" clId="{C3AA1077-E162-4953-B339-DD05FCA46D24}" dt="2025-06-09T04:54:31.858" v="7345"/>
          <ac:picMkLst>
            <pc:docMk/>
            <pc:sldMk cId="109857222" sldId="256"/>
            <ac:picMk id="1092" creationId="{A76037F9-A646-FD1D-8506-9DC0F615C3D4}"/>
          </ac:picMkLst>
        </pc:picChg>
        <pc:picChg chg="add mod modCrop">
          <ac:chgData name="Ahmad Qusyairi Anuar" userId="a654041d-7b55-48e9-bff0-0b236c64cb4f" providerId="ADAL" clId="{C3AA1077-E162-4953-B339-DD05FCA46D24}" dt="2025-06-09T04:52:48.553" v="7337" actId="14100"/>
          <ac:picMkLst>
            <pc:docMk/>
            <pc:sldMk cId="109857222" sldId="256"/>
            <ac:picMk id="1096" creationId="{FFA61DA7-8589-CE72-6885-49BDD537821D}"/>
          </ac:picMkLst>
        </pc:picChg>
        <pc:picChg chg="add del mod ord">
          <ac:chgData name="Ahmad Qusyairi Anuar" userId="a654041d-7b55-48e9-bff0-0b236c64cb4f" providerId="ADAL" clId="{C3AA1077-E162-4953-B339-DD05FCA46D24}" dt="2025-06-09T04:54:42.907" v="7346"/>
          <ac:picMkLst>
            <pc:docMk/>
            <pc:sldMk cId="109857222" sldId="256"/>
            <ac:picMk id="1098" creationId="{A27717E8-BC88-E6B3-B5C0-620B1490E385}"/>
          </ac:picMkLst>
        </pc:picChg>
        <pc:picChg chg="add del mod">
          <ac:chgData name="Ahmad Qusyairi Anuar" userId="a654041d-7b55-48e9-bff0-0b236c64cb4f" providerId="ADAL" clId="{C3AA1077-E162-4953-B339-DD05FCA46D24}" dt="2025-06-09T04:54:44.326" v="7348"/>
          <ac:picMkLst>
            <pc:docMk/>
            <pc:sldMk cId="109857222" sldId="256"/>
            <ac:picMk id="1099" creationId="{8C597FBE-B3AB-9858-742D-859DCD0670F0}"/>
          </ac:picMkLst>
        </pc:picChg>
        <pc:picChg chg="add del mod ord">
          <ac:chgData name="Ahmad Qusyairi Anuar" userId="a654041d-7b55-48e9-bff0-0b236c64cb4f" providerId="ADAL" clId="{C3AA1077-E162-4953-B339-DD05FCA46D24}" dt="2025-06-09T04:54:56.113" v="7349"/>
          <ac:picMkLst>
            <pc:docMk/>
            <pc:sldMk cId="109857222" sldId="256"/>
            <ac:picMk id="1102" creationId="{7B057C93-7CD2-89E1-8ADE-B145A306BF3F}"/>
          </ac:picMkLst>
        </pc:picChg>
        <pc:picChg chg="add del mod">
          <ac:chgData name="Ahmad Qusyairi Anuar" userId="a654041d-7b55-48e9-bff0-0b236c64cb4f" providerId="ADAL" clId="{C3AA1077-E162-4953-B339-DD05FCA46D24}" dt="2025-06-09T04:54:57.394" v="7351"/>
          <ac:picMkLst>
            <pc:docMk/>
            <pc:sldMk cId="109857222" sldId="256"/>
            <ac:picMk id="1103" creationId="{8477A308-E8BA-45B9-6826-95F20B3468F9}"/>
          </ac:picMkLst>
        </pc:picChg>
        <pc:picChg chg="add del mod ord">
          <ac:chgData name="Ahmad Qusyairi Anuar" userId="a654041d-7b55-48e9-bff0-0b236c64cb4f" providerId="ADAL" clId="{C3AA1077-E162-4953-B339-DD05FCA46D24}" dt="2025-06-09T04:55:37.495" v="7352"/>
          <ac:picMkLst>
            <pc:docMk/>
            <pc:sldMk cId="109857222" sldId="256"/>
            <ac:picMk id="1106" creationId="{3165C77F-CB33-D471-EB20-847D119A4818}"/>
          </ac:picMkLst>
        </pc:picChg>
        <pc:picChg chg="add del mod">
          <ac:chgData name="Ahmad Qusyairi Anuar" userId="a654041d-7b55-48e9-bff0-0b236c64cb4f" providerId="ADAL" clId="{C3AA1077-E162-4953-B339-DD05FCA46D24}" dt="2025-06-09T04:55:43.385" v="7354"/>
          <ac:picMkLst>
            <pc:docMk/>
            <pc:sldMk cId="109857222" sldId="256"/>
            <ac:picMk id="1107" creationId="{9BDADD3E-9E2A-5BAD-FDBA-A3C62B66D98F}"/>
          </ac:picMkLst>
        </pc:picChg>
        <pc:picChg chg="add del mod ord">
          <ac:chgData name="Ahmad Qusyairi Anuar" userId="a654041d-7b55-48e9-bff0-0b236c64cb4f" providerId="ADAL" clId="{C3AA1077-E162-4953-B339-DD05FCA46D24}" dt="2025-06-09T04:56:25.532" v="7355"/>
          <ac:picMkLst>
            <pc:docMk/>
            <pc:sldMk cId="109857222" sldId="256"/>
            <ac:picMk id="1110" creationId="{6ADBC898-6039-E053-B6B0-AB3A110E9CA3}"/>
          </ac:picMkLst>
        </pc:picChg>
        <pc:picChg chg="add mod">
          <ac:chgData name="Ahmad Qusyairi Anuar" userId="a654041d-7b55-48e9-bff0-0b236c64cb4f" providerId="ADAL" clId="{C3AA1077-E162-4953-B339-DD05FCA46D24}" dt="2025-06-09T04:56:25.532" v="7355"/>
          <ac:picMkLst>
            <pc:docMk/>
            <pc:sldMk cId="109857222" sldId="256"/>
            <ac:picMk id="1111" creationId="{2DB86DF1-93E4-F1D1-688E-FF915941D847}"/>
          </ac:picMkLst>
        </pc:picChg>
      </pc:sldChg>
      <pc:sldChg chg="addSp delSp modSp mod modTransition modAnim">
        <pc:chgData name="Ahmad Qusyairi Anuar" userId="a654041d-7b55-48e9-bff0-0b236c64cb4f" providerId="ADAL" clId="{C3AA1077-E162-4953-B339-DD05FCA46D24}" dt="2025-06-09T04:53:30.239" v="7340"/>
        <pc:sldMkLst>
          <pc:docMk/>
          <pc:sldMk cId="2851894839" sldId="257"/>
        </pc:sldMkLst>
        <pc:picChg chg="add del mod">
          <ac:chgData name="Ahmad Qusyairi Anuar" userId="a654041d-7b55-48e9-bff0-0b236c64cb4f" providerId="ADAL" clId="{C3AA1077-E162-4953-B339-DD05FCA46D24}" dt="2025-06-09T04:29:34.457" v="7093"/>
          <ac:picMkLst>
            <pc:docMk/>
            <pc:sldMk cId="2851894839" sldId="257"/>
            <ac:picMk id="14" creationId="{E436006F-967E-01D5-B30A-B4EEADDA2F6E}"/>
          </ac:picMkLst>
        </pc:picChg>
        <pc:picChg chg="add del mod ord">
          <ac:chgData name="Ahmad Qusyairi Anuar" userId="a654041d-7b55-48e9-bff0-0b236c64cb4f" providerId="ADAL" clId="{C3AA1077-E162-4953-B339-DD05FCA46D24}" dt="2025-06-09T04:29:56.854" v="7094"/>
          <ac:picMkLst>
            <pc:docMk/>
            <pc:sldMk cId="2851894839" sldId="257"/>
            <ac:picMk id="17" creationId="{AA9D9AF5-7268-ACA2-FF84-410C275350EC}"/>
          </ac:picMkLst>
        </pc:picChg>
        <pc:picChg chg="add del mod">
          <ac:chgData name="Ahmad Qusyairi Anuar" userId="a654041d-7b55-48e9-bff0-0b236c64cb4f" providerId="ADAL" clId="{C3AA1077-E162-4953-B339-DD05FCA46D24}" dt="2025-06-09T04:30:01.206" v="7096"/>
          <ac:picMkLst>
            <pc:docMk/>
            <pc:sldMk cId="2851894839" sldId="257"/>
            <ac:picMk id="18" creationId="{53B3DF3C-BED1-1979-E940-23D3D4AC01A3}"/>
          </ac:picMkLst>
        </pc:picChg>
        <pc:picChg chg="add del mod ord">
          <ac:chgData name="Ahmad Qusyairi Anuar" userId="a654041d-7b55-48e9-bff0-0b236c64cb4f" providerId="ADAL" clId="{C3AA1077-E162-4953-B339-DD05FCA46D24}" dt="2025-06-09T04:30:30.348" v="7097"/>
          <ac:picMkLst>
            <pc:docMk/>
            <pc:sldMk cId="2851894839" sldId="257"/>
            <ac:picMk id="21" creationId="{5D731CB1-0265-9DF5-861B-7D5D7985C283}"/>
          </ac:picMkLst>
        </pc:picChg>
        <pc:picChg chg="add del mod">
          <ac:chgData name="Ahmad Qusyairi Anuar" userId="a654041d-7b55-48e9-bff0-0b236c64cb4f" providerId="ADAL" clId="{C3AA1077-E162-4953-B339-DD05FCA46D24}" dt="2025-06-09T04:30:35.937" v="7099"/>
          <ac:picMkLst>
            <pc:docMk/>
            <pc:sldMk cId="2851894839" sldId="257"/>
            <ac:picMk id="22" creationId="{358A5845-F3A1-2B4C-EEA9-DD0697038AA1}"/>
          </ac:picMkLst>
        </pc:picChg>
        <pc:picChg chg="add del mod ord">
          <ac:chgData name="Ahmad Qusyairi Anuar" userId="a654041d-7b55-48e9-bff0-0b236c64cb4f" providerId="ADAL" clId="{C3AA1077-E162-4953-B339-DD05FCA46D24}" dt="2025-06-09T04:31:03.392" v="7100"/>
          <ac:picMkLst>
            <pc:docMk/>
            <pc:sldMk cId="2851894839" sldId="257"/>
            <ac:picMk id="25" creationId="{B0F799E4-774F-ED66-B19E-B91AD84C1405}"/>
          </ac:picMkLst>
        </pc:picChg>
        <pc:picChg chg="add del mod">
          <ac:chgData name="Ahmad Qusyairi Anuar" userId="a654041d-7b55-48e9-bff0-0b236c64cb4f" providerId="ADAL" clId="{C3AA1077-E162-4953-B339-DD05FCA46D24}" dt="2025-06-09T04:31:09.035" v="7102"/>
          <ac:picMkLst>
            <pc:docMk/>
            <pc:sldMk cId="2851894839" sldId="257"/>
            <ac:picMk id="26" creationId="{F0F5BE3A-4EFF-1D2D-31FA-5C713C4B9C50}"/>
          </ac:picMkLst>
        </pc:picChg>
        <pc:picChg chg="add del mod ord">
          <ac:chgData name="Ahmad Qusyairi Anuar" userId="a654041d-7b55-48e9-bff0-0b236c64cb4f" providerId="ADAL" clId="{C3AA1077-E162-4953-B339-DD05FCA46D24}" dt="2025-06-09T04:31:22.904" v="7103"/>
          <ac:picMkLst>
            <pc:docMk/>
            <pc:sldMk cId="2851894839" sldId="257"/>
            <ac:picMk id="29" creationId="{9B293C60-9A8E-62DB-B7A3-56CB634C4E99}"/>
          </ac:picMkLst>
        </pc:picChg>
        <pc:picChg chg="add del mod">
          <ac:chgData name="Ahmad Qusyairi Anuar" userId="a654041d-7b55-48e9-bff0-0b236c64cb4f" providerId="ADAL" clId="{C3AA1077-E162-4953-B339-DD05FCA46D24}" dt="2025-06-09T04:31:24.940" v="7105"/>
          <ac:picMkLst>
            <pc:docMk/>
            <pc:sldMk cId="2851894839" sldId="257"/>
            <ac:picMk id="30" creationId="{04E00D3C-98F7-9AF3-940F-8C4A35A93AA5}"/>
          </ac:picMkLst>
        </pc:picChg>
        <pc:picChg chg="add del mod ord">
          <ac:chgData name="Ahmad Qusyairi Anuar" userId="a654041d-7b55-48e9-bff0-0b236c64cb4f" providerId="ADAL" clId="{C3AA1077-E162-4953-B339-DD05FCA46D24}" dt="2025-06-09T04:32:15.858" v="7106"/>
          <ac:picMkLst>
            <pc:docMk/>
            <pc:sldMk cId="2851894839" sldId="257"/>
            <ac:picMk id="33" creationId="{B084A620-7B60-8F71-C2CF-1F268A2BE533}"/>
          </ac:picMkLst>
        </pc:picChg>
        <pc:picChg chg="add del mod">
          <ac:chgData name="Ahmad Qusyairi Anuar" userId="a654041d-7b55-48e9-bff0-0b236c64cb4f" providerId="ADAL" clId="{C3AA1077-E162-4953-B339-DD05FCA46D24}" dt="2025-06-09T04:45:22.575" v="7296"/>
          <ac:picMkLst>
            <pc:docMk/>
            <pc:sldMk cId="2851894839" sldId="257"/>
            <ac:picMk id="34" creationId="{1F42D5F0-9614-878D-F1DE-17D99464D779}"/>
          </ac:picMkLst>
        </pc:picChg>
        <pc:picChg chg="add del mod ord">
          <ac:chgData name="Ahmad Qusyairi Anuar" userId="a654041d-7b55-48e9-bff0-0b236c64cb4f" providerId="ADAL" clId="{C3AA1077-E162-4953-B339-DD05FCA46D24}" dt="2025-06-09T04:45:38.323" v="7297"/>
          <ac:picMkLst>
            <pc:docMk/>
            <pc:sldMk cId="2851894839" sldId="257"/>
            <ac:picMk id="36" creationId="{95452735-3D27-1B11-F9C1-8330567AD3E0}"/>
          </ac:picMkLst>
        </pc:picChg>
        <pc:picChg chg="add del mod">
          <ac:chgData name="Ahmad Qusyairi Anuar" userId="a654041d-7b55-48e9-bff0-0b236c64cb4f" providerId="ADAL" clId="{C3AA1077-E162-4953-B339-DD05FCA46D24}" dt="2025-06-09T04:45:40.620" v="7299"/>
          <ac:picMkLst>
            <pc:docMk/>
            <pc:sldMk cId="2851894839" sldId="257"/>
            <ac:picMk id="37" creationId="{7355FD0F-E31D-7B6D-ACAB-97701798D07D}"/>
          </ac:picMkLst>
        </pc:picChg>
        <pc:picChg chg="add del mod ord">
          <ac:chgData name="Ahmad Qusyairi Anuar" userId="a654041d-7b55-48e9-bff0-0b236c64cb4f" providerId="ADAL" clId="{C3AA1077-E162-4953-B339-DD05FCA46D24}" dt="2025-06-09T04:45:53.026" v="7300"/>
          <ac:picMkLst>
            <pc:docMk/>
            <pc:sldMk cId="2851894839" sldId="257"/>
            <ac:picMk id="40" creationId="{2D4CBEFA-A734-FEC3-8395-42016C5FAC50}"/>
          </ac:picMkLst>
        </pc:picChg>
        <pc:picChg chg="add del mod">
          <ac:chgData name="Ahmad Qusyairi Anuar" userId="a654041d-7b55-48e9-bff0-0b236c64cb4f" providerId="ADAL" clId="{C3AA1077-E162-4953-B339-DD05FCA46D24}" dt="2025-06-09T04:53:13.831" v="7339"/>
          <ac:picMkLst>
            <pc:docMk/>
            <pc:sldMk cId="2851894839" sldId="257"/>
            <ac:picMk id="41" creationId="{9FBAB6CF-3F5B-1D83-AA5E-1A3658CA75CA}"/>
          </ac:picMkLst>
        </pc:picChg>
        <pc:picChg chg="add del mod ord">
          <ac:chgData name="Ahmad Qusyairi Anuar" userId="a654041d-7b55-48e9-bff0-0b236c64cb4f" providerId="ADAL" clId="{C3AA1077-E162-4953-B339-DD05FCA46D24}" dt="2025-06-09T04:53:30.239" v="7340"/>
          <ac:picMkLst>
            <pc:docMk/>
            <pc:sldMk cId="2851894839" sldId="257"/>
            <ac:picMk id="46" creationId="{5ECCE4F8-8A5D-3B7A-4CA8-10AAC715EE38}"/>
          </ac:picMkLst>
        </pc:picChg>
        <pc:picChg chg="add mod">
          <ac:chgData name="Ahmad Qusyairi Anuar" userId="a654041d-7b55-48e9-bff0-0b236c64cb4f" providerId="ADAL" clId="{C3AA1077-E162-4953-B339-DD05FCA46D24}" dt="2025-06-09T04:53:30.239" v="7340"/>
          <ac:picMkLst>
            <pc:docMk/>
            <pc:sldMk cId="2851894839" sldId="257"/>
            <ac:picMk id="47" creationId="{6F3F2066-D2D6-0B35-1020-81EB4BCDA4E8}"/>
          </ac:picMkLst>
        </pc:picChg>
      </pc:sldChg>
      <pc:sldChg chg="addSp delSp modSp mod modTransition modAnim modNotesTx">
        <pc:chgData name="Ahmad Qusyairi Anuar" userId="a654041d-7b55-48e9-bff0-0b236c64cb4f" providerId="ADAL" clId="{C3AA1077-E162-4953-B339-DD05FCA46D24}" dt="2025-06-09T04:54:25.642" v="7343"/>
        <pc:sldMkLst>
          <pc:docMk/>
          <pc:sldMk cId="882574313" sldId="261"/>
        </pc:sldMkLst>
        <pc:spChg chg="add mod">
          <ac:chgData name="Ahmad Qusyairi Anuar" userId="a654041d-7b55-48e9-bff0-0b236c64cb4f" providerId="ADAL" clId="{C3AA1077-E162-4953-B339-DD05FCA46D24}" dt="2025-06-06T23:18:55.848" v="5939" actId="1076"/>
          <ac:spMkLst>
            <pc:docMk/>
            <pc:sldMk cId="882574313" sldId="261"/>
            <ac:spMk id="6" creationId="{216A31D1-0AA5-B47D-5724-5E69075C72AA}"/>
          </ac:spMkLst>
        </pc:spChg>
        <pc:spChg chg="mod">
          <ac:chgData name="Ahmad Qusyairi Anuar" userId="a654041d-7b55-48e9-bff0-0b236c64cb4f" providerId="ADAL" clId="{C3AA1077-E162-4953-B339-DD05FCA46D24}" dt="2025-06-06T22:21:23.801" v="3115" actId="1076"/>
          <ac:spMkLst>
            <pc:docMk/>
            <pc:sldMk cId="882574313" sldId="261"/>
            <ac:spMk id="7" creationId="{05448EBD-57E3-8289-1450-B1585DEA176D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11" creationId="{4A4FC4F7-99B5-9D58-2B3D-A7D58A82D84F}"/>
          </ac:spMkLst>
        </pc:spChg>
        <pc:spChg chg="add mo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12" creationId="{F75F02EF-D69F-B059-B008-86B45B7E1815}"/>
          </ac:spMkLst>
        </pc:spChg>
        <pc:spChg chg="add mod">
          <ac:chgData name="Ahmad Qusyairi Anuar" userId="a654041d-7b55-48e9-bff0-0b236c64cb4f" providerId="ADAL" clId="{C3AA1077-E162-4953-B339-DD05FCA46D24}" dt="2025-06-06T22:31:03.681" v="3479" actId="1076"/>
          <ac:spMkLst>
            <pc:docMk/>
            <pc:sldMk cId="882574313" sldId="261"/>
            <ac:spMk id="15" creationId="{D451D413-BDAF-FED3-E481-913516B08833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16" creationId="{B28DB0B5-A106-84E3-92C2-CAE074131CC8}"/>
          </ac:spMkLst>
        </pc:spChg>
        <pc:spChg chg="add mod">
          <ac:chgData name="Ahmad Qusyairi Anuar" userId="a654041d-7b55-48e9-bff0-0b236c64cb4f" providerId="ADAL" clId="{C3AA1077-E162-4953-B339-DD05FCA46D24}" dt="2025-06-06T22:45:30.298" v="4328" actId="20577"/>
          <ac:spMkLst>
            <pc:docMk/>
            <pc:sldMk cId="882574313" sldId="261"/>
            <ac:spMk id="17" creationId="{68EB9B79-6749-0871-EF57-99958752BB52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18" creationId="{19FB5EA3-A4F2-B73D-EA09-1BD5F087FC44}"/>
          </ac:spMkLst>
        </pc:spChg>
        <pc:spChg chg="add mod ord">
          <ac:chgData name="Ahmad Qusyairi Anuar" userId="a654041d-7b55-48e9-bff0-0b236c64cb4f" providerId="ADAL" clId="{C3AA1077-E162-4953-B339-DD05FCA46D24}" dt="2025-06-06T22:38:27.423" v="3666" actId="1076"/>
          <ac:spMkLst>
            <pc:docMk/>
            <pc:sldMk cId="882574313" sldId="261"/>
            <ac:spMk id="19" creationId="{59868D28-5F95-FE42-95B1-D88D74914F0E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20" creationId="{8BAD6751-993D-EA3A-8481-DBDE0F69EE86}"/>
          </ac:spMkLst>
        </pc:spChg>
        <pc:spChg chg="add 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21" creationId="{2ADFD58C-A176-6563-2B3A-2D11C68E3511}"/>
          </ac:spMkLst>
        </pc:spChg>
        <pc:spChg chg="add mod">
          <ac:chgData name="Ahmad Qusyairi Anuar" userId="a654041d-7b55-48e9-bff0-0b236c64cb4f" providerId="ADAL" clId="{C3AA1077-E162-4953-B339-DD05FCA46D24}" dt="2025-06-06T22:34:55.052" v="3535" actId="1076"/>
          <ac:spMkLst>
            <pc:docMk/>
            <pc:sldMk cId="882574313" sldId="261"/>
            <ac:spMk id="23" creationId="{D62335B7-39D2-8276-7771-0E4556BE1572}"/>
          </ac:spMkLst>
        </pc:spChg>
        <pc:spChg chg="add mod">
          <ac:chgData name="Ahmad Qusyairi Anuar" userId="a654041d-7b55-48e9-bff0-0b236c64cb4f" providerId="ADAL" clId="{C3AA1077-E162-4953-B339-DD05FCA46D24}" dt="2025-06-09T04:44:30.860" v="7293" actId="1076"/>
          <ac:spMkLst>
            <pc:docMk/>
            <pc:sldMk cId="882574313" sldId="261"/>
            <ac:spMk id="24" creationId="{BD936766-2AE8-76EB-EDC0-1EF50D57F03D}"/>
          </ac:spMkLst>
        </pc:spChg>
        <pc:spChg chg="add mod">
          <ac:chgData name="Ahmad Qusyairi Anuar" userId="a654041d-7b55-48e9-bff0-0b236c64cb4f" providerId="ADAL" clId="{C3AA1077-E162-4953-B339-DD05FCA46D24}" dt="2025-06-06T22:34:45.708" v="3534" actId="1076"/>
          <ac:spMkLst>
            <pc:docMk/>
            <pc:sldMk cId="882574313" sldId="261"/>
            <ac:spMk id="25" creationId="{35685F0C-5E6F-F892-88D2-CA7B0F6DA124}"/>
          </ac:spMkLst>
        </pc:spChg>
        <pc:spChg chg="add mod ord">
          <ac:chgData name="Ahmad Qusyairi Anuar" userId="a654041d-7b55-48e9-bff0-0b236c64cb4f" providerId="ADAL" clId="{C3AA1077-E162-4953-B339-DD05FCA46D24}" dt="2025-06-06T23:11:34.986" v="5609" actId="1076"/>
          <ac:spMkLst>
            <pc:docMk/>
            <pc:sldMk cId="882574313" sldId="261"/>
            <ac:spMk id="26" creationId="{1E59827C-70D9-0E70-0D66-070B6CB4259F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27" creationId="{9F9E2655-7310-D35E-DC03-8F33F071A601}"/>
          </ac:spMkLst>
        </pc:spChg>
        <pc:spChg chg="mod">
          <ac:chgData name="Ahmad Qusyairi Anuar" userId="a654041d-7b55-48e9-bff0-0b236c64cb4f" providerId="ADAL" clId="{C3AA1077-E162-4953-B339-DD05FCA46D24}" dt="2025-06-06T22:34:45.708" v="3534" actId="1076"/>
          <ac:spMkLst>
            <pc:docMk/>
            <pc:sldMk cId="882574313" sldId="261"/>
            <ac:spMk id="36" creationId="{E845715A-E72E-3053-97F1-C4BDC2D94215}"/>
          </ac:spMkLst>
        </pc:spChg>
        <pc:spChg chg="mo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37" creationId="{0A6CBCD5-B8D7-D2A5-5528-0BB147A7D139}"/>
          </ac:spMkLst>
        </pc:spChg>
        <pc:spChg chg="add del mod">
          <ac:chgData name="Ahmad Qusyairi Anuar" userId="a654041d-7b55-48e9-bff0-0b236c64cb4f" providerId="ADAL" clId="{C3AA1077-E162-4953-B339-DD05FCA46D24}" dt="2025-06-09T04:37:46.614" v="7121" actId="22"/>
          <ac:spMkLst>
            <pc:docMk/>
            <pc:sldMk cId="882574313" sldId="261"/>
            <ac:spMk id="41" creationId="{206FD0F4-3517-3178-2532-EF522AE1D984}"/>
          </ac:spMkLst>
        </pc:spChg>
        <pc:spChg chg="add mod">
          <ac:chgData name="Ahmad Qusyairi Anuar" userId="a654041d-7b55-48e9-bff0-0b236c64cb4f" providerId="ADAL" clId="{C3AA1077-E162-4953-B339-DD05FCA46D24}" dt="2025-06-09T04:44:17.591" v="7290" actId="1076"/>
          <ac:spMkLst>
            <pc:docMk/>
            <pc:sldMk cId="882574313" sldId="261"/>
            <ac:spMk id="43" creationId="{8F0A252B-FF3B-DB57-07A8-DDE4798542F3}"/>
          </ac:spMkLst>
        </pc:spChg>
        <pc:spChg chg="add 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44" creationId="{C8B0E0CC-E7FA-10DC-99F9-74CCD5F8A973}"/>
          </ac:spMkLst>
        </pc:spChg>
        <pc:spChg chg="mod ord">
          <ac:chgData name="Ahmad Qusyairi Anuar" userId="a654041d-7b55-48e9-bff0-0b236c64cb4f" providerId="ADAL" clId="{C3AA1077-E162-4953-B339-DD05FCA46D24}" dt="2025-06-06T22:34:45.708" v="3534" actId="1076"/>
          <ac:spMkLst>
            <pc:docMk/>
            <pc:sldMk cId="882574313" sldId="261"/>
            <ac:spMk id="48" creationId="{8117F68F-63E8-1FB0-3812-24A512995C11}"/>
          </ac:spMkLst>
        </pc:spChg>
        <pc:spChg chg="add mod ord">
          <ac:chgData name="Ahmad Qusyairi Anuar" userId="a654041d-7b55-48e9-bff0-0b236c64cb4f" providerId="ADAL" clId="{C3AA1077-E162-4953-B339-DD05FCA46D24}" dt="2025-06-06T22:38:20.246" v="3665" actId="14100"/>
          <ac:spMkLst>
            <pc:docMk/>
            <pc:sldMk cId="882574313" sldId="261"/>
            <ac:spMk id="49" creationId="{22E38563-76B9-D5FF-7617-7E6D1F4B4B79}"/>
          </ac:spMkLst>
        </pc:spChg>
        <pc:spChg chg="add mod or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50" creationId="{9E1BACB5-9ED4-6A3B-8AB2-0CEA1400FECD}"/>
          </ac:spMkLst>
        </pc:spChg>
        <pc:spChg chg="add mod or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51" creationId="{AEC04AE1-5E75-38E9-997C-CF05B9F094B5}"/>
          </ac:spMkLst>
        </pc:spChg>
        <pc:spChg chg="add mod or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55" creationId="{EF541627-5394-B395-71BE-6FEE28CA753E}"/>
          </ac:spMkLst>
        </pc:spChg>
        <pc:spChg chg="add mod ord">
          <ac:chgData name="Ahmad Qusyairi Anuar" userId="a654041d-7b55-48e9-bff0-0b236c64cb4f" providerId="ADAL" clId="{C3AA1077-E162-4953-B339-DD05FCA46D24}" dt="2025-06-06T22:34:45.708" v="3534" actId="1076"/>
          <ac:spMkLst>
            <pc:docMk/>
            <pc:sldMk cId="882574313" sldId="261"/>
            <ac:spMk id="57" creationId="{4CD8E072-E216-D37E-660B-56E0FB5BD51C}"/>
          </ac:spMkLst>
        </pc:spChg>
        <pc:spChg chg="add mod">
          <ac:chgData name="Ahmad Qusyairi Anuar" userId="a654041d-7b55-48e9-bff0-0b236c64cb4f" providerId="ADAL" clId="{C3AA1077-E162-4953-B339-DD05FCA46D24}" dt="2025-06-06T22:37:59.425" v="3662" actId="1076"/>
          <ac:spMkLst>
            <pc:docMk/>
            <pc:sldMk cId="882574313" sldId="261"/>
            <ac:spMk id="62" creationId="{9EC8DEEF-CF6A-7773-603C-3B03E5F3127D}"/>
          </ac:spMkLst>
        </pc:spChg>
        <pc:spChg chg="add mod">
          <ac:chgData name="Ahmad Qusyairi Anuar" userId="a654041d-7b55-48e9-bff0-0b236c64cb4f" providerId="ADAL" clId="{C3AA1077-E162-4953-B339-DD05FCA46D24}" dt="2025-06-06T22:23:01.185" v="3205" actId="404"/>
          <ac:spMkLst>
            <pc:docMk/>
            <pc:sldMk cId="882574313" sldId="261"/>
            <ac:spMk id="64" creationId="{EC81BB2C-03C4-7EFC-0EB2-BEDF58627E02}"/>
          </ac:spMkLst>
        </pc:spChg>
        <pc:spChg chg="add mo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65" creationId="{9EA0B965-419B-860C-3870-E24B69B595BF}"/>
          </ac:spMkLst>
        </pc:spChg>
        <pc:spChg chg="add mod">
          <ac:chgData name="Ahmad Qusyairi Anuar" userId="a654041d-7b55-48e9-bff0-0b236c64cb4f" providerId="ADAL" clId="{C3AA1077-E162-4953-B339-DD05FCA46D24}" dt="2025-06-06T22:29:45.401" v="3471" actId="1076"/>
          <ac:spMkLst>
            <pc:docMk/>
            <pc:sldMk cId="882574313" sldId="261"/>
            <ac:spMk id="66" creationId="{3175FC79-7F6E-F9A8-4860-2074393D331D}"/>
          </ac:spMkLst>
        </pc:spChg>
        <pc:spChg chg="add mod">
          <ac:chgData name="Ahmad Qusyairi Anuar" userId="a654041d-7b55-48e9-bff0-0b236c64cb4f" providerId="ADAL" clId="{C3AA1077-E162-4953-B339-DD05FCA46D24}" dt="2025-06-06T22:38:07.682" v="3664" actId="1076"/>
          <ac:spMkLst>
            <pc:docMk/>
            <pc:sldMk cId="882574313" sldId="261"/>
            <ac:spMk id="67" creationId="{CD684C0B-5DBD-5DEC-1C8A-5A383CEE0AB0}"/>
          </ac:spMkLst>
        </pc:spChg>
        <pc:spChg chg="add mod ord">
          <ac:chgData name="Ahmad Qusyairi Anuar" userId="a654041d-7b55-48e9-bff0-0b236c64cb4f" providerId="ADAL" clId="{C3AA1077-E162-4953-B339-DD05FCA46D24}" dt="2025-06-09T04:43:56.610" v="7286" actId="14100"/>
          <ac:spMkLst>
            <pc:docMk/>
            <pc:sldMk cId="882574313" sldId="261"/>
            <ac:spMk id="68" creationId="{24A3AA57-5CB9-7363-744F-DBA91530B511}"/>
          </ac:spMkLst>
        </pc:spChg>
        <pc:spChg chg="add 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69" creationId="{68AF6642-8C8F-E1C1-352B-26018D6718B9}"/>
          </ac:spMkLst>
        </pc:spChg>
        <pc:spChg chg="mod ord">
          <ac:chgData name="Ahmad Qusyairi Anuar" userId="a654041d-7b55-48e9-bff0-0b236c64cb4f" providerId="ADAL" clId="{C3AA1077-E162-4953-B339-DD05FCA46D24}" dt="2025-06-06T22:34:45.708" v="3534" actId="1076"/>
          <ac:spMkLst>
            <pc:docMk/>
            <pc:sldMk cId="882574313" sldId="261"/>
            <ac:spMk id="72" creationId="{8B343014-14EE-578C-4B5B-B51663FA1575}"/>
          </ac:spMkLst>
        </pc:spChg>
        <pc:spChg chg="mod">
          <ac:chgData name="Ahmad Qusyairi Anuar" userId="a654041d-7b55-48e9-bff0-0b236c64cb4f" providerId="ADAL" clId="{C3AA1077-E162-4953-B339-DD05FCA46D24}" dt="2025-06-09T04:44:41.717" v="7294" actId="1076"/>
          <ac:spMkLst>
            <pc:docMk/>
            <pc:sldMk cId="882574313" sldId="261"/>
            <ac:spMk id="75" creationId="{B2110442-6C5B-303F-110B-182F649648D7}"/>
          </ac:spMkLst>
        </pc:spChg>
        <pc:spChg chg="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84" creationId="{4E99F098-4768-7BFA-B60F-1EF45B214349}"/>
          </ac:spMkLst>
        </pc:spChg>
        <pc:spChg chg="mod">
          <ac:chgData name="Ahmad Qusyairi Anuar" userId="a654041d-7b55-48e9-bff0-0b236c64cb4f" providerId="ADAL" clId="{C3AA1077-E162-4953-B339-DD05FCA46D24}" dt="2025-06-06T22:16:30.687" v="3046" actId="1076"/>
          <ac:spMkLst>
            <pc:docMk/>
            <pc:sldMk cId="882574313" sldId="261"/>
            <ac:spMk id="85" creationId="{B0BB4FB7-3797-2F49-9DD9-FE3F5402ECF5}"/>
          </ac:spMkLst>
        </pc:spChg>
        <pc:spChg chg="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86" creationId="{8FC85054-2247-FCB2-27BE-9083C2F3D9CD}"/>
          </ac:spMkLst>
        </pc:spChg>
        <pc:spChg chg="mod">
          <ac:chgData name="Ahmad Qusyairi Anuar" userId="a654041d-7b55-48e9-bff0-0b236c64cb4f" providerId="ADAL" clId="{C3AA1077-E162-4953-B339-DD05FCA46D24}" dt="2025-06-06T22:36:33.533" v="3557" actId="1076"/>
          <ac:spMkLst>
            <pc:docMk/>
            <pc:sldMk cId="882574313" sldId="261"/>
            <ac:spMk id="88" creationId="{3BEA61FC-A72A-6D64-7E4F-0E480BDD905E}"/>
          </ac:spMkLst>
        </pc:spChg>
        <pc:spChg chg="mod">
          <ac:chgData name="Ahmad Qusyairi Anuar" userId="a654041d-7b55-48e9-bff0-0b236c64cb4f" providerId="ADAL" clId="{C3AA1077-E162-4953-B339-DD05FCA46D24}" dt="2025-06-09T04:43:52.268" v="7284" actId="1076"/>
          <ac:spMkLst>
            <pc:docMk/>
            <pc:sldMk cId="882574313" sldId="261"/>
            <ac:spMk id="90" creationId="{94E8EB84-E433-4586-80A4-59AB9F1D58A4}"/>
          </ac:spMkLst>
        </pc:spChg>
        <pc:spChg chg="mod ord">
          <ac:chgData name="Ahmad Qusyairi Anuar" userId="a654041d-7b55-48e9-bff0-0b236c64cb4f" providerId="ADAL" clId="{C3AA1077-E162-4953-B339-DD05FCA46D24}" dt="2025-06-09T04:44:22.483" v="7291" actId="1076"/>
          <ac:spMkLst>
            <pc:docMk/>
            <pc:sldMk cId="882574313" sldId="261"/>
            <ac:spMk id="91" creationId="{05D99AE3-0C94-A994-4584-DD282DD65EB2}"/>
          </ac:spMkLst>
        </pc:spChg>
        <pc:spChg chg="add mod">
          <ac:chgData name="Ahmad Qusyairi Anuar" userId="a654041d-7b55-48e9-bff0-0b236c64cb4f" providerId="ADAL" clId="{C3AA1077-E162-4953-B339-DD05FCA46D24}" dt="2025-06-06T23:18:57.897" v="5940" actId="1076"/>
          <ac:spMkLst>
            <pc:docMk/>
            <pc:sldMk cId="882574313" sldId="261"/>
            <ac:spMk id="102" creationId="{0AFBE7F7-5A67-420E-B25F-A7498B258E0F}"/>
          </ac:spMkLst>
        </pc:spChg>
        <pc:picChg chg="add del mod">
          <ac:chgData name="Ahmad Qusyairi Anuar" userId="a654041d-7b55-48e9-bff0-0b236c64cb4f" providerId="ADAL" clId="{C3AA1077-E162-4953-B339-DD05FCA46D24}" dt="2025-06-09T04:32:18.902" v="7108"/>
          <ac:picMkLst>
            <pc:docMk/>
            <pc:sldMk cId="882574313" sldId="261"/>
            <ac:picMk id="10" creationId="{E0B9D2C4-A59F-AF01-1156-F7191383E18F}"/>
          </ac:picMkLst>
        </pc:picChg>
        <pc:picChg chg="add del mod ord">
          <ac:chgData name="Ahmad Qusyairi Anuar" userId="a654041d-7b55-48e9-bff0-0b236c64cb4f" providerId="ADAL" clId="{C3AA1077-E162-4953-B339-DD05FCA46D24}" dt="2025-06-09T04:32:29.609" v="7109"/>
          <ac:picMkLst>
            <pc:docMk/>
            <pc:sldMk cId="882574313" sldId="261"/>
            <ac:picMk id="22" creationId="{4117F019-EB08-5D49-36F6-DD05AC7D903E}"/>
          </ac:picMkLst>
        </pc:picChg>
        <pc:picChg chg="add del mod">
          <ac:chgData name="Ahmad Qusyairi Anuar" userId="a654041d-7b55-48e9-bff0-0b236c64cb4f" providerId="ADAL" clId="{C3AA1077-E162-4953-B339-DD05FCA46D24}" dt="2025-06-09T04:32:32.418" v="7111"/>
          <ac:picMkLst>
            <pc:docMk/>
            <pc:sldMk cId="882574313" sldId="261"/>
            <ac:picMk id="28" creationId="{59CEE9D1-F60F-77C7-C705-F62F8F7F1237}"/>
          </ac:picMkLst>
        </pc:picChg>
        <pc:picChg chg="add del mod ord">
          <ac:chgData name="Ahmad Qusyairi Anuar" userId="a654041d-7b55-48e9-bff0-0b236c64cb4f" providerId="ADAL" clId="{C3AA1077-E162-4953-B339-DD05FCA46D24}" dt="2025-06-09T04:33:33.572" v="7112"/>
          <ac:picMkLst>
            <pc:docMk/>
            <pc:sldMk cId="882574313" sldId="261"/>
            <ac:picMk id="31" creationId="{EC770466-E2F2-BBFC-6EBB-CD4CBB6C8E0C}"/>
          </ac:picMkLst>
        </pc:picChg>
        <pc:picChg chg="add mod">
          <ac:chgData name="Ahmad Qusyairi Anuar" userId="a654041d-7b55-48e9-bff0-0b236c64cb4f" providerId="ADAL" clId="{C3AA1077-E162-4953-B339-DD05FCA46D24}" dt="2025-06-06T13:50:40.808" v="2785" actId="1076"/>
          <ac:picMkLst>
            <pc:docMk/>
            <pc:sldMk cId="882574313" sldId="261"/>
            <ac:picMk id="32" creationId="{E58F41E1-26C0-4ADC-CDF7-F2145F9D753F}"/>
          </ac:picMkLst>
        </pc:picChg>
        <pc:picChg chg="add del mod">
          <ac:chgData name="Ahmad Qusyairi Anuar" userId="a654041d-7b55-48e9-bff0-0b236c64cb4f" providerId="ADAL" clId="{C3AA1077-E162-4953-B339-DD05FCA46D24}" dt="2025-06-09T04:46:02.437" v="7302"/>
          <ac:picMkLst>
            <pc:docMk/>
            <pc:sldMk cId="882574313" sldId="261"/>
            <ac:picMk id="33" creationId="{38FDDDDE-3D35-A2D1-5BEA-256062A45A7E}"/>
          </ac:picMkLst>
        </pc:picChg>
        <pc:picChg chg="add mod">
          <ac:chgData name="Ahmad Qusyairi Anuar" userId="a654041d-7b55-48e9-bff0-0b236c64cb4f" providerId="ADAL" clId="{C3AA1077-E162-4953-B339-DD05FCA46D24}" dt="2025-06-06T13:50:56.978" v="2788" actId="1076"/>
          <ac:picMkLst>
            <pc:docMk/>
            <pc:sldMk cId="882574313" sldId="261"/>
            <ac:picMk id="34" creationId="{6E9898CC-E55E-1644-DD00-EDEFAAD34C3C}"/>
          </ac:picMkLst>
        </pc:picChg>
        <pc:picChg chg="add mod">
          <ac:chgData name="Ahmad Qusyairi Anuar" userId="a654041d-7b55-48e9-bff0-0b236c64cb4f" providerId="ADAL" clId="{C3AA1077-E162-4953-B339-DD05FCA46D24}" dt="2025-06-06T13:04:12.302" v="1978" actId="14100"/>
          <ac:picMkLst>
            <pc:docMk/>
            <pc:sldMk cId="882574313" sldId="261"/>
            <ac:picMk id="39" creationId="{F997EE85-B3B2-22EA-7CF2-4328F3862035}"/>
          </ac:picMkLst>
        </pc:picChg>
        <pc:picChg chg="add del mod ord">
          <ac:chgData name="Ahmad Qusyairi Anuar" userId="a654041d-7b55-48e9-bff0-0b236c64cb4f" providerId="ADAL" clId="{C3AA1077-E162-4953-B339-DD05FCA46D24}" dt="2025-06-09T04:47:01.438" v="7303"/>
          <ac:picMkLst>
            <pc:docMk/>
            <pc:sldMk cId="882574313" sldId="261"/>
            <ac:picMk id="46" creationId="{33FD2704-3D23-0A4F-D90F-4F2407794C56}"/>
          </ac:picMkLst>
        </pc:picChg>
        <pc:picChg chg="add del mod">
          <ac:chgData name="Ahmad Qusyairi Anuar" userId="a654041d-7b55-48e9-bff0-0b236c64cb4f" providerId="ADAL" clId="{C3AA1077-E162-4953-B339-DD05FCA46D24}" dt="2025-06-09T04:47:19.616" v="7305"/>
          <ac:picMkLst>
            <pc:docMk/>
            <pc:sldMk cId="882574313" sldId="261"/>
            <ac:picMk id="47" creationId="{C235BF81-B614-3DB9-5010-1865BE722688}"/>
          </ac:picMkLst>
        </pc:picChg>
        <pc:picChg chg="add del mod ord">
          <ac:chgData name="Ahmad Qusyairi Anuar" userId="a654041d-7b55-48e9-bff0-0b236c64cb4f" providerId="ADAL" clId="{C3AA1077-E162-4953-B339-DD05FCA46D24}" dt="2025-06-09T04:47:25.442" v="7306"/>
          <ac:picMkLst>
            <pc:docMk/>
            <pc:sldMk cId="882574313" sldId="261"/>
            <ac:picMk id="56" creationId="{1A91AD68-518D-463D-CBEE-C0980B22BC91}"/>
          </ac:picMkLst>
        </pc:picChg>
        <pc:picChg chg="add del mod">
          <ac:chgData name="Ahmad Qusyairi Anuar" userId="a654041d-7b55-48e9-bff0-0b236c64cb4f" providerId="ADAL" clId="{C3AA1077-E162-4953-B339-DD05FCA46D24}" dt="2025-06-09T04:47:29.483" v="7308"/>
          <ac:picMkLst>
            <pc:docMk/>
            <pc:sldMk cId="882574313" sldId="261"/>
            <ac:picMk id="58" creationId="{78CAD475-ED30-B54E-9306-E5B6B1435512}"/>
          </ac:picMkLst>
        </pc:picChg>
        <pc:picChg chg="add mod">
          <ac:chgData name="Ahmad Qusyairi Anuar" userId="a654041d-7b55-48e9-bff0-0b236c64cb4f" providerId="ADAL" clId="{C3AA1077-E162-4953-B339-DD05FCA46D24}" dt="2025-06-06T13:58:48.727" v="2969" actId="1076"/>
          <ac:picMkLst>
            <pc:docMk/>
            <pc:sldMk cId="882574313" sldId="261"/>
            <ac:picMk id="59" creationId="{8AD5552C-EE14-93F1-CBC8-2C29D19E7779}"/>
          </ac:picMkLst>
        </pc:picChg>
        <pc:picChg chg="add mod">
          <ac:chgData name="Ahmad Qusyairi Anuar" userId="a654041d-7b55-48e9-bff0-0b236c64cb4f" providerId="ADAL" clId="{C3AA1077-E162-4953-B339-DD05FCA46D24}" dt="2025-06-06T13:58:45.438" v="2967" actId="1076"/>
          <ac:picMkLst>
            <pc:docMk/>
            <pc:sldMk cId="882574313" sldId="261"/>
            <ac:picMk id="61" creationId="{13066E22-A444-CBC2-D8EC-07F509789D25}"/>
          </ac:picMkLst>
        </pc:picChg>
        <pc:picChg chg="add del mod ord">
          <ac:chgData name="Ahmad Qusyairi Anuar" userId="a654041d-7b55-48e9-bff0-0b236c64cb4f" providerId="ADAL" clId="{C3AA1077-E162-4953-B339-DD05FCA46D24}" dt="2025-06-09T04:47:39.465" v="7309"/>
          <ac:picMkLst>
            <pc:docMk/>
            <pc:sldMk cId="882574313" sldId="261"/>
            <ac:picMk id="70" creationId="{F7CF6665-B48E-6066-B057-395DEF23DEC0}"/>
          </ac:picMkLst>
        </pc:picChg>
        <pc:picChg chg="add del mod">
          <ac:chgData name="Ahmad Qusyairi Anuar" userId="a654041d-7b55-48e9-bff0-0b236c64cb4f" providerId="ADAL" clId="{C3AA1077-E162-4953-B339-DD05FCA46D24}" dt="2025-06-09T04:47:42.192" v="7311"/>
          <ac:picMkLst>
            <pc:docMk/>
            <pc:sldMk cId="882574313" sldId="261"/>
            <ac:picMk id="71" creationId="{89EE5081-AE50-E357-BA55-7EAD62C51950}"/>
          </ac:picMkLst>
        </pc:picChg>
        <pc:picChg chg="add del mod ord">
          <ac:chgData name="Ahmad Qusyairi Anuar" userId="a654041d-7b55-48e9-bff0-0b236c64cb4f" providerId="ADAL" clId="{C3AA1077-E162-4953-B339-DD05FCA46D24}" dt="2025-06-09T04:47:56.868" v="7312"/>
          <ac:picMkLst>
            <pc:docMk/>
            <pc:sldMk cId="882574313" sldId="261"/>
            <ac:picMk id="76" creationId="{BA77FF9F-3DC9-32D6-5253-7CFC1E97FF70}"/>
          </ac:picMkLst>
        </pc:picChg>
        <pc:picChg chg="add del mod">
          <ac:chgData name="Ahmad Qusyairi Anuar" userId="a654041d-7b55-48e9-bff0-0b236c64cb4f" providerId="ADAL" clId="{C3AA1077-E162-4953-B339-DD05FCA46D24}" dt="2025-06-09T04:47:58.391" v="7314"/>
          <ac:picMkLst>
            <pc:docMk/>
            <pc:sldMk cId="882574313" sldId="261"/>
            <ac:picMk id="77" creationId="{FD482772-6CCA-5731-3245-6B02180C76BE}"/>
          </ac:picMkLst>
        </pc:picChg>
        <pc:picChg chg="add del mod ord">
          <ac:chgData name="Ahmad Qusyairi Anuar" userId="a654041d-7b55-48e9-bff0-0b236c64cb4f" providerId="ADAL" clId="{C3AA1077-E162-4953-B339-DD05FCA46D24}" dt="2025-06-09T04:48:08.919" v="7315"/>
          <ac:picMkLst>
            <pc:docMk/>
            <pc:sldMk cId="882574313" sldId="261"/>
            <ac:picMk id="80" creationId="{E4EAECE1-90A2-92D1-1325-3F771E894BA0}"/>
          </ac:picMkLst>
        </pc:picChg>
        <pc:picChg chg="add del mod">
          <ac:chgData name="Ahmad Qusyairi Anuar" userId="a654041d-7b55-48e9-bff0-0b236c64cb4f" providerId="ADAL" clId="{C3AA1077-E162-4953-B339-DD05FCA46D24}" dt="2025-06-09T04:48:10.930" v="7317"/>
          <ac:picMkLst>
            <pc:docMk/>
            <pc:sldMk cId="882574313" sldId="261"/>
            <ac:picMk id="81" creationId="{43BA8289-30F2-96C2-1CF1-217BFAF71EB1}"/>
          </ac:picMkLst>
        </pc:picChg>
        <pc:picChg chg="add del mod ord">
          <ac:chgData name="Ahmad Qusyairi Anuar" userId="a654041d-7b55-48e9-bff0-0b236c64cb4f" providerId="ADAL" clId="{C3AA1077-E162-4953-B339-DD05FCA46D24}" dt="2025-06-09T04:48:59.383" v="7318"/>
          <ac:picMkLst>
            <pc:docMk/>
            <pc:sldMk cId="882574313" sldId="261"/>
            <ac:picMk id="87" creationId="{D1D74336-6BD1-07D2-B1E3-6317D4B0516C}"/>
          </ac:picMkLst>
        </pc:picChg>
        <pc:picChg chg="add del mod">
          <ac:chgData name="Ahmad Qusyairi Anuar" userId="a654041d-7b55-48e9-bff0-0b236c64cb4f" providerId="ADAL" clId="{C3AA1077-E162-4953-B339-DD05FCA46D24}" dt="2025-06-09T04:53:38.563" v="7342"/>
          <ac:picMkLst>
            <pc:docMk/>
            <pc:sldMk cId="882574313" sldId="261"/>
            <ac:picMk id="89" creationId="{7AD51B94-10C8-F3E8-6680-1D088BAA2BB2}"/>
          </ac:picMkLst>
        </pc:picChg>
        <pc:picChg chg="add del mod ord">
          <ac:chgData name="Ahmad Qusyairi Anuar" userId="a654041d-7b55-48e9-bff0-0b236c64cb4f" providerId="ADAL" clId="{C3AA1077-E162-4953-B339-DD05FCA46D24}" dt="2025-06-09T04:54:25.642" v="7343"/>
          <ac:picMkLst>
            <pc:docMk/>
            <pc:sldMk cId="882574313" sldId="261"/>
            <ac:picMk id="96" creationId="{1CC4E0A2-743C-97C0-4926-2FCACF917F0C}"/>
          </ac:picMkLst>
        </pc:picChg>
        <pc:picChg chg="add mod">
          <ac:chgData name="Ahmad Qusyairi Anuar" userId="a654041d-7b55-48e9-bff0-0b236c64cb4f" providerId="ADAL" clId="{C3AA1077-E162-4953-B339-DD05FCA46D24}" dt="2025-06-09T04:54:25.642" v="7343"/>
          <ac:picMkLst>
            <pc:docMk/>
            <pc:sldMk cId="882574313" sldId="261"/>
            <ac:picMk id="97" creationId="{89795CC1-DFC0-F931-A0C3-8100A8AB6772}"/>
          </ac:picMkLst>
        </pc:picChg>
        <pc:cxnChg chg="add mod">
          <ac:chgData name="Ahmad Qusyairi Anuar" userId="a654041d-7b55-48e9-bff0-0b236c64cb4f" providerId="ADAL" clId="{C3AA1077-E162-4953-B339-DD05FCA46D24}" dt="2025-06-06T23:18:39.385" v="5938" actId="14100"/>
          <ac:cxnSpMkLst>
            <pc:docMk/>
            <pc:sldMk cId="882574313" sldId="261"/>
            <ac:cxnSpMk id="54" creationId="{675C66EF-F950-D2B3-E8B0-013709FFDDB2}"/>
          </ac:cxnSpMkLst>
        </pc:cxnChg>
      </pc:sldChg>
      <pc:sldChg chg="addSp delSp modSp new mod modTransition">
        <pc:chgData name="Ahmad Qusyairi Anuar" userId="a654041d-7b55-48e9-bff0-0b236c64cb4f" providerId="ADAL" clId="{C3AA1077-E162-4953-B339-DD05FCA46D24}" dt="2025-06-09T04:31:24.940" v="7105"/>
        <pc:sldMkLst>
          <pc:docMk/>
          <pc:sldMk cId="3138826501" sldId="262"/>
        </pc:sldMkLst>
        <pc:spChg chg="add mod">
          <ac:chgData name="Ahmad Qusyairi Anuar" userId="a654041d-7b55-48e9-bff0-0b236c64cb4f" providerId="ADAL" clId="{C3AA1077-E162-4953-B339-DD05FCA46D24}" dt="2025-06-07T00:34:54.655" v="6956" actId="1076"/>
          <ac:spMkLst>
            <pc:docMk/>
            <pc:sldMk cId="3138826501" sldId="262"/>
            <ac:spMk id="4" creationId="{4EC69915-2448-D06F-2D8F-A1878AB2D848}"/>
          </ac:spMkLst>
        </pc:spChg>
        <pc:spChg chg="add mod">
          <ac:chgData name="Ahmad Qusyairi Anuar" userId="a654041d-7b55-48e9-bff0-0b236c64cb4f" providerId="ADAL" clId="{C3AA1077-E162-4953-B339-DD05FCA46D24}" dt="2025-06-07T00:35:02.148" v="6958" actId="122"/>
          <ac:spMkLst>
            <pc:docMk/>
            <pc:sldMk cId="3138826501" sldId="262"/>
            <ac:spMk id="5" creationId="{9D5C45B9-882B-714F-8E06-1D1E58158E72}"/>
          </ac:spMkLst>
        </pc:spChg>
        <pc:spChg chg="add mod">
          <ac:chgData name="Ahmad Qusyairi Anuar" userId="a654041d-7b55-48e9-bff0-0b236c64cb4f" providerId="ADAL" clId="{C3AA1077-E162-4953-B339-DD05FCA46D24}" dt="2025-06-07T00:45:53.879" v="7043" actId="14100"/>
          <ac:spMkLst>
            <pc:docMk/>
            <pc:sldMk cId="3138826501" sldId="262"/>
            <ac:spMk id="7" creationId="{6616BA3B-8D24-2B56-1E6B-5D16B59BAD8B}"/>
          </ac:spMkLst>
        </pc:spChg>
      </pc:sldChg>
      <pc:sldChg chg="add del">
        <pc:chgData name="Ahmad Qusyairi Anuar" userId="a654041d-7b55-48e9-bff0-0b236c64cb4f" providerId="ADAL" clId="{C3AA1077-E162-4953-B339-DD05FCA46D24}" dt="2025-06-07T00:32:30.386" v="6821" actId="47"/>
        <pc:sldMkLst>
          <pc:docMk/>
          <pc:sldMk cId="1390869119" sldId="263"/>
        </pc:sldMkLst>
      </pc:sldChg>
      <pc:sldChg chg="modTransition">
        <pc:chgData name="Ahmad Qusyairi Anuar" userId="a654041d-7b55-48e9-bff0-0b236c64cb4f" providerId="ADAL" clId="{C3AA1077-E162-4953-B339-DD05FCA46D24}" dt="2025-06-09T04:31:24.940" v="7105"/>
        <pc:sldMkLst>
          <pc:docMk/>
          <pc:sldMk cId="3291825801" sldId="263"/>
        </pc:sldMkLst>
      </pc:sldChg>
      <pc:sldChg chg="modTransition">
        <pc:chgData name="Ahmad Qusyairi Anuar" userId="a654041d-7b55-48e9-bff0-0b236c64cb4f" providerId="ADAL" clId="{C3AA1077-E162-4953-B339-DD05FCA46D24}" dt="2025-06-09T04:31:24.940" v="7105"/>
        <pc:sldMkLst>
          <pc:docMk/>
          <pc:sldMk cId="1968982522" sldId="265"/>
        </pc:sldMkLst>
      </pc:sldChg>
      <pc:sldChg chg="modTransition">
        <pc:chgData name="Ahmad Qusyairi Anuar" userId="a654041d-7b55-48e9-bff0-0b236c64cb4f" providerId="ADAL" clId="{C3AA1077-E162-4953-B339-DD05FCA46D24}" dt="2025-06-09T04:31:24.940" v="7105"/>
        <pc:sldMkLst>
          <pc:docMk/>
          <pc:sldMk cId="4178534558" sldId="266"/>
        </pc:sldMkLst>
      </pc:sldChg>
      <pc:sldChg chg="modTransition">
        <pc:chgData name="Ahmad Qusyairi Anuar" userId="a654041d-7b55-48e9-bff0-0b236c64cb4f" providerId="ADAL" clId="{C3AA1077-E162-4953-B339-DD05FCA46D24}" dt="2025-06-09T04:31:24.940" v="7105"/>
        <pc:sldMkLst>
          <pc:docMk/>
          <pc:sldMk cId="826636265" sldId="267"/>
        </pc:sldMkLst>
      </pc:sldChg>
    </pc:docChg>
  </pc:docChgLst>
  <pc:docChgLst>
    <pc:chgData name="Kevin Liew Kar Kit" userId="S::kevinkarkitl@student.unimelb.edu.au::d1f184ce-5226-4c1c-ad95-966559ccdff0" providerId="AD" clId="Web-{55A76254-508A-6EA7-AA0E-1F552EE4FA18}"/>
    <pc:docChg chg="modSld">
      <pc:chgData name="Kevin Liew Kar Kit" userId="S::kevinkarkitl@student.unimelb.edu.au::d1f184ce-5226-4c1c-ad95-966559ccdff0" providerId="AD" clId="Web-{55A76254-508A-6EA7-AA0E-1F552EE4FA18}" dt="2025-06-09T07:22:37.982" v="60" actId="20577"/>
      <pc:docMkLst>
        <pc:docMk/>
      </pc:docMkLst>
      <pc:sldChg chg="modSp">
        <pc:chgData name="Kevin Liew Kar Kit" userId="S::kevinkarkitl@student.unimelb.edu.au::d1f184ce-5226-4c1c-ad95-966559ccdff0" providerId="AD" clId="Web-{55A76254-508A-6EA7-AA0E-1F552EE4FA18}" dt="2025-06-09T07:22:37.982" v="60" actId="20577"/>
        <pc:sldMkLst>
          <pc:docMk/>
          <pc:sldMk cId="1968982522" sldId="265"/>
        </pc:sldMkLst>
        <pc:spChg chg="mod">
          <ac:chgData name="Kevin Liew Kar Kit" userId="S::kevinkarkitl@student.unimelb.edu.au::d1f184ce-5226-4c1c-ad95-966559ccdff0" providerId="AD" clId="Web-{55A76254-508A-6EA7-AA0E-1F552EE4FA18}" dt="2025-06-09T07:04:41.415" v="37" actId="14100"/>
          <ac:spMkLst>
            <pc:docMk/>
            <pc:sldMk cId="1968982522" sldId="265"/>
            <ac:spMk id="7" creationId="{2F3AA4DF-7A30-0924-C270-A11DD55B8BC8}"/>
          </ac:spMkLst>
        </pc:spChg>
        <pc:spChg chg="mod">
          <ac:chgData name="Kevin Liew Kar Kit" userId="S::kevinkarkitl@student.unimelb.edu.au::d1f184ce-5226-4c1c-ad95-966559ccdff0" providerId="AD" clId="Web-{55A76254-508A-6EA7-AA0E-1F552EE4FA18}" dt="2025-06-09T07:22:37.982" v="60" actId="20577"/>
          <ac:spMkLst>
            <pc:docMk/>
            <pc:sldMk cId="1968982522" sldId="265"/>
            <ac:spMk id="8" creationId="{B3AF1029-F82A-945B-3154-2BA4DA09C972}"/>
          </ac:spMkLst>
        </pc:spChg>
        <pc:spChg chg="mod">
          <ac:chgData name="Kevin Liew Kar Kit" userId="S::kevinkarkitl@student.unimelb.edu.au::d1f184ce-5226-4c1c-ad95-966559ccdff0" providerId="AD" clId="Web-{55A76254-508A-6EA7-AA0E-1F552EE4FA18}" dt="2025-06-09T07:04:59.478" v="38" actId="14100"/>
          <ac:spMkLst>
            <pc:docMk/>
            <pc:sldMk cId="1968982522" sldId="265"/>
            <ac:spMk id="26" creationId="{EF843855-9068-0940-DA17-5E00948C2915}"/>
          </ac:spMkLst>
        </pc:spChg>
      </pc:sldChg>
    </pc:docChg>
  </pc:docChgLst>
  <pc:docChgLst>
    <pc:chgData name="Ahmad Qusyairi Anuar" userId="a654041d-7b55-48e9-bff0-0b236c64cb4f" providerId="ADAL" clId="{A9C88701-FBE6-425B-98AD-5363FBFB3420}"/>
    <pc:docChg chg="undo custSel addSld delSld modSld sldOrd">
      <pc:chgData name="Ahmad Qusyairi Anuar" userId="a654041d-7b55-48e9-bff0-0b236c64cb4f" providerId="ADAL" clId="{A9C88701-FBE6-425B-98AD-5363FBFB3420}" dt="2025-06-07T07:38:07.209" v="7098" actId="1076"/>
      <pc:docMkLst>
        <pc:docMk/>
      </pc:docMkLst>
      <pc:sldChg chg="addSp delSp modSp mod">
        <pc:chgData name="Ahmad Qusyairi Anuar" userId="a654041d-7b55-48e9-bff0-0b236c64cb4f" providerId="ADAL" clId="{A9C88701-FBE6-425B-98AD-5363FBFB3420}" dt="2025-06-07T05:40:39.093" v="2813" actId="21"/>
        <pc:sldMkLst>
          <pc:docMk/>
          <pc:sldMk cId="109857222" sldId="256"/>
        </pc:sldMkLst>
      </pc:sldChg>
      <pc:sldChg chg="modSp add mod ord">
        <pc:chgData name="Ahmad Qusyairi Anuar" userId="a654041d-7b55-48e9-bff0-0b236c64cb4f" providerId="ADAL" clId="{A9C88701-FBE6-425B-98AD-5363FBFB3420}" dt="2025-06-02T03:37:38.759" v="25" actId="20577"/>
        <pc:sldMkLst>
          <pc:docMk/>
          <pc:sldMk cId="2851894839" sldId="257"/>
        </pc:sldMkLst>
        <pc:spChg chg="mod">
          <ac:chgData name="Ahmad Qusyairi Anuar" userId="a654041d-7b55-48e9-bff0-0b236c64cb4f" providerId="ADAL" clId="{A9C88701-FBE6-425B-98AD-5363FBFB3420}" dt="2025-06-02T03:37:38.759" v="25" actId="20577"/>
          <ac:spMkLst>
            <pc:docMk/>
            <pc:sldMk cId="2851894839" sldId="257"/>
            <ac:spMk id="3" creationId="{62FC2E14-24A9-4C48-BA13-A2E74B0AAD2F}"/>
          </ac:spMkLst>
        </pc:spChg>
      </pc:sldChg>
      <pc:sldChg chg="addSp delSp modSp add mod ord">
        <pc:chgData name="Ahmad Qusyairi Anuar" userId="a654041d-7b55-48e9-bff0-0b236c64cb4f" providerId="ADAL" clId="{A9C88701-FBE6-425B-98AD-5363FBFB3420}" dt="2025-06-07T05:03:22.587" v="1991" actId="1076"/>
        <pc:sldMkLst>
          <pc:docMk/>
          <pc:sldMk cId="882574313" sldId="261"/>
        </pc:sldMkLst>
        <pc:spChg chg="mod">
          <ac:chgData name="Ahmad Qusyairi Anuar" userId="a654041d-7b55-48e9-bff0-0b236c64cb4f" providerId="ADAL" clId="{A9C88701-FBE6-425B-98AD-5363FBFB3420}" dt="2025-06-02T04:01:18.192" v="275" actId="20577"/>
          <ac:spMkLst>
            <pc:docMk/>
            <pc:sldMk cId="882574313" sldId="261"/>
            <ac:spMk id="7" creationId="{05448EBD-57E3-8289-1450-B1585DEA176D}"/>
          </ac:spMkLst>
        </pc:spChg>
        <pc:spChg chg="add mod">
          <ac:chgData name="Ahmad Qusyairi Anuar" userId="a654041d-7b55-48e9-bff0-0b236c64cb4f" providerId="ADAL" clId="{A9C88701-FBE6-425B-98AD-5363FBFB3420}" dt="2025-06-02T04:16:34.433" v="588" actId="20577"/>
          <ac:spMkLst>
            <pc:docMk/>
            <pc:sldMk cId="882574313" sldId="261"/>
            <ac:spMk id="36" creationId="{E845715A-E72E-3053-97F1-C4BDC2D94215}"/>
          </ac:spMkLst>
        </pc:spChg>
        <pc:spChg chg="add mod">
          <ac:chgData name="Ahmad Qusyairi Anuar" userId="a654041d-7b55-48e9-bff0-0b236c64cb4f" providerId="ADAL" clId="{A9C88701-FBE6-425B-98AD-5363FBFB3420}" dt="2025-06-02T05:10:59.244" v="1913" actId="1076"/>
          <ac:spMkLst>
            <pc:docMk/>
            <pc:sldMk cId="882574313" sldId="261"/>
            <ac:spMk id="37" creationId="{0A6CBCD5-B8D7-D2A5-5528-0BB147A7D139}"/>
          </ac:spMkLst>
        </pc:spChg>
        <pc:spChg chg="add mod">
          <ac:chgData name="Ahmad Qusyairi Anuar" userId="a654041d-7b55-48e9-bff0-0b236c64cb4f" providerId="ADAL" clId="{A9C88701-FBE6-425B-98AD-5363FBFB3420}" dt="2025-06-02T05:10:44.910" v="1907" actId="14100"/>
          <ac:spMkLst>
            <pc:docMk/>
            <pc:sldMk cId="882574313" sldId="261"/>
            <ac:spMk id="48" creationId="{8117F68F-63E8-1FB0-3812-24A512995C11}"/>
          </ac:spMkLst>
        </pc:spChg>
        <pc:spChg chg="mod">
          <ac:chgData name="Ahmad Qusyairi Anuar" userId="a654041d-7b55-48e9-bff0-0b236c64cb4f" providerId="ADAL" clId="{A9C88701-FBE6-425B-98AD-5363FBFB3420}" dt="2025-06-07T05:03:22.587" v="1991" actId="1076"/>
          <ac:spMkLst>
            <pc:docMk/>
            <pc:sldMk cId="882574313" sldId="261"/>
            <ac:spMk id="69" creationId="{68AF6642-8C8F-E1C1-352B-26018D6718B9}"/>
          </ac:spMkLst>
        </pc:spChg>
        <pc:spChg chg="add mod">
          <ac:chgData name="Ahmad Qusyairi Anuar" userId="a654041d-7b55-48e9-bff0-0b236c64cb4f" providerId="ADAL" clId="{A9C88701-FBE6-425B-98AD-5363FBFB3420}" dt="2025-06-02T05:10:54.249" v="1912" actId="1076"/>
          <ac:spMkLst>
            <pc:docMk/>
            <pc:sldMk cId="882574313" sldId="261"/>
            <ac:spMk id="72" creationId="{8B343014-14EE-578C-4B5B-B51663FA1575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75" creationId="{B2110442-6C5B-303F-110B-182F649648D7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84" creationId="{4E99F098-4768-7BFA-B60F-1EF45B214349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85" creationId="{B0BB4FB7-3797-2F49-9DD9-FE3F5402ECF5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86" creationId="{8FC85054-2247-FCB2-27BE-9083C2F3D9CD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88" creationId="{3BEA61FC-A72A-6D64-7E4F-0E480BDD905E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90" creationId="{94E8EB84-E433-4586-80A4-59AB9F1D58A4}"/>
          </ac:spMkLst>
        </pc:spChg>
        <pc:spChg chg="add mod">
          <ac:chgData name="Ahmad Qusyairi Anuar" userId="a654041d-7b55-48e9-bff0-0b236c64cb4f" providerId="ADAL" clId="{A9C88701-FBE6-425B-98AD-5363FBFB3420}" dt="2025-06-02T04:38:09.536" v="1902" actId="1076"/>
          <ac:spMkLst>
            <pc:docMk/>
            <pc:sldMk cId="882574313" sldId="261"/>
            <ac:spMk id="91" creationId="{05D99AE3-0C94-A994-4584-DD282DD65EB2}"/>
          </ac:spMkLst>
        </pc:spChg>
      </pc:sldChg>
      <pc:sldChg chg="addSp delSp modSp mod setBg">
        <pc:chgData name="Ahmad Qusyairi Anuar" userId="a654041d-7b55-48e9-bff0-0b236c64cb4f" providerId="ADAL" clId="{A9C88701-FBE6-425B-98AD-5363FBFB3420}" dt="2025-06-07T07:35:01.100" v="7095" actId="113"/>
        <pc:sldMkLst>
          <pc:docMk/>
          <pc:sldMk cId="3138826501" sldId="262"/>
        </pc:sldMkLst>
        <pc:spChg chg="add mod">
          <ac:chgData name="Ahmad Qusyairi Anuar" userId="a654041d-7b55-48e9-bff0-0b236c64cb4f" providerId="ADAL" clId="{A9C88701-FBE6-425B-98AD-5363FBFB3420}" dt="2025-06-07T05:44:01.501" v="2910" actId="1076"/>
          <ac:spMkLst>
            <pc:docMk/>
            <pc:sldMk cId="3138826501" sldId="262"/>
            <ac:spMk id="2" creationId="{51EC8A90-995E-93EB-1AA9-7F664F3CB9E7}"/>
          </ac:spMkLst>
        </pc:spChg>
        <pc:spChg chg="mod">
          <ac:chgData name="Ahmad Qusyairi Anuar" userId="a654041d-7b55-48e9-bff0-0b236c64cb4f" providerId="ADAL" clId="{A9C88701-FBE6-425B-98AD-5363FBFB3420}" dt="2025-06-07T06:11:36.566" v="3783" actId="1076"/>
          <ac:spMkLst>
            <pc:docMk/>
            <pc:sldMk cId="3138826501" sldId="262"/>
            <ac:spMk id="4" creationId="{4EC69915-2448-D06F-2D8F-A1878AB2D848}"/>
          </ac:spMkLst>
        </pc:spChg>
        <pc:spChg chg="mod">
          <ac:chgData name="Ahmad Qusyairi Anuar" userId="a654041d-7b55-48e9-bff0-0b236c64cb4f" providerId="ADAL" clId="{A9C88701-FBE6-425B-98AD-5363FBFB3420}" dt="2025-06-07T06:12:09.680" v="3785" actId="1076"/>
          <ac:spMkLst>
            <pc:docMk/>
            <pc:sldMk cId="3138826501" sldId="262"/>
            <ac:spMk id="5" creationId="{9D5C45B9-882B-714F-8E06-1D1E58158E72}"/>
          </ac:spMkLst>
        </pc:spChg>
        <pc:spChg chg="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7" creationId="{6616BA3B-8D24-2B56-1E6B-5D16B59BAD8B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17" creationId="{39EB3371-66F6-35E6-060D-D92F0FF02FAF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18" creationId="{A2E536B7-0D51-A0A2-DE34-7C86751CB62C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19" creationId="{ABA4CC4D-DEFD-20D9-6497-6FEC592A09DC}"/>
          </ac:spMkLst>
        </pc:spChg>
        <pc:spChg chg="add mod topLvl">
          <ac:chgData name="Ahmad Qusyairi Anuar" userId="a654041d-7b55-48e9-bff0-0b236c64cb4f" providerId="ADAL" clId="{A9C88701-FBE6-425B-98AD-5363FBFB3420}" dt="2025-06-07T06:06:14.877" v="3456" actId="14100"/>
          <ac:spMkLst>
            <pc:docMk/>
            <pc:sldMk cId="3138826501" sldId="262"/>
            <ac:spMk id="20" creationId="{1F9CA9A2-5394-9970-E190-E50C17F4D8D0}"/>
          </ac:spMkLst>
        </pc:spChg>
        <pc:spChg chg="add mod or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24" creationId="{425CE5B0-100F-5FFE-4413-948119EF5007}"/>
          </ac:spMkLst>
        </pc:spChg>
        <pc:spChg chg="add mod ord">
          <ac:chgData name="Ahmad Qusyairi Anuar" userId="a654041d-7b55-48e9-bff0-0b236c64cb4f" providerId="ADAL" clId="{A9C88701-FBE6-425B-98AD-5363FBFB3420}" dt="2025-06-07T06:10:44.199" v="3760" actId="14100"/>
          <ac:spMkLst>
            <pc:docMk/>
            <pc:sldMk cId="3138826501" sldId="262"/>
            <ac:spMk id="25" creationId="{8ADD74BC-1B22-C335-2BBE-E01236D9787D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30" creationId="{A7722F96-19CF-4F69-1EE7-EC0BC486338F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31" creationId="{E2A0C1A6-44C0-1113-004D-731F80AA0345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32" creationId="{A390E092-0063-153E-B032-0E18D4D3CD9E}"/>
          </ac:spMkLst>
        </pc:spChg>
        <pc:spChg chg="add mod">
          <ac:chgData name="Ahmad Qusyairi Anuar" userId="a654041d-7b55-48e9-bff0-0b236c64cb4f" providerId="ADAL" clId="{A9C88701-FBE6-425B-98AD-5363FBFB3420}" dt="2025-06-07T06:11:26.207" v="3777" actId="1076"/>
          <ac:spMkLst>
            <pc:docMk/>
            <pc:sldMk cId="3138826501" sldId="262"/>
            <ac:spMk id="33" creationId="{93C4706E-6E84-C966-2699-EFDCE32C5312}"/>
          </ac:spMkLst>
        </pc:spChg>
        <pc:spChg chg="add mod">
          <ac:chgData name="Ahmad Qusyairi Anuar" userId="a654041d-7b55-48e9-bff0-0b236c64cb4f" providerId="ADAL" clId="{A9C88701-FBE6-425B-98AD-5363FBFB3420}" dt="2025-06-07T06:09:59.610" v="3714" actId="1076"/>
          <ac:spMkLst>
            <pc:docMk/>
            <pc:sldMk cId="3138826501" sldId="262"/>
            <ac:spMk id="34" creationId="{C00CE470-0448-FB67-EBCF-D3ACC326781B}"/>
          </ac:spMkLst>
        </pc:spChg>
        <pc:spChg chg="add mod">
          <ac:chgData name="Ahmad Qusyairi Anuar" userId="a654041d-7b55-48e9-bff0-0b236c64cb4f" providerId="ADAL" clId="{A9C88701-FBE6-425B-98AD-5363FBFB3420}" dt="2025-06-07T06:11:43.174" v="3784" actId="1076"/>
          <ac:spMkLst>
            <pc:docMk/>
            <pc:sldMk cId="3138826501" sldId="262"/>
            <ac:spMk id="35" creationId="{DF522CFB-1D6E-C4E4-9A78-027E39834F09}"/>
          </ac:spMkLst>
        </pc:spChg>
        <pc:spChg chg="mod">
          <ac:chgData name="Ahmad Qusyairi Anuar" userId="a654041d-7b55-48e9-bff0-0b236c64cb4f" providerId="ADAL" clId="{A9C88701-FBE6-425B-98AD-5363FBFB3420}" dt="2025-06-07T07:35:01.100" v="7095" actId="113"/>
          <ac:spMkLst>
            <pc:docMk/>
            <pc:sldMk cId="3138826501" sldId="262"/>
            <ac:spMk id="38" creationId="{E7E6C844-814B-9AA7-3037-A66F303AEEC1}"/>
          </ac:spMkLst>
        </pc:spChg>
        <pc:grpChg chg="add mod">
          <ac:chgData name="Ahmad Qusyairi Anuar" userId="a654041d-7b55-48e9-bff0-0b236c64cb4f" providerId="ADAL" clId="{A9C88701-FBE6-425B-98AD-5363FBFB3420}" dt="2025-06-07T06:11:26.207" v="3777" actId="1076"/>
          <ac:grpSpMkLst>
            <pc:docMk/>
            <pc:sldMk cId="3138826501" sldId="262"/>
            <ac:grpSpMk id="28" creationId="{4D599461-C962-0F6A-9730-42AE6C28B82F}"/>
          </ac:grpSpMkLst>
        </pc:grpChg>
        <pc:grpChg chg="add del mod">
          <ac:chgData name="Ahmad Qusyairi Anuar" userId="a654041d-7b55-48e9-bff0-0b236c64cb4f" providerId="ADAL" clId="{A9C88701-FBE6-425B-98AD-5363FBFB3420}" dt="2025-06-07T06:09:38.758" v="3710" actId="21"/>
          <ac:grpSpMkLst>
            <pc:docMk/>
            <pc:sldMk cId="3138826501" sldId="262"/>
            <ac:grpSpMk id="29" creationId="{0B6A30CE-5177-6F11-DD1B-EBE5498DD384}"/>
          </ac:grpSpMkLst>
        </pc:grpChg>
        <pc:picChg chg="mod topLvl">
          <ac:chgData name="Ahmad Qusyairi Anuar" userId="a654041d-7b55-48e9-bff0-0b236c64cb4f" providerId="ADAL" clId="{A9C88701-FBE6-425B-98AD-5363FBFB3420}" dt="2025-06-07T06:03:30.090" v="3298" actId="14100"/>
          <ac:picMkLst>
            <pc:docMk/>
            <pc:sldMk cId="3138826501" sldId="262"/>
            <ac:picMk id="3" creationId="{056726B6-CDC8-5B8B-62D7-E3F807C6CC0D}"/>
          </ac:picMkLst>
        </pc:picChg>
        <pc:picChg chg="add mod topLvl modCrop">
          <ac:chgData name="Ahmad Qusyairi Anuar" userId="a654041d-7b55-48e9-bff0-0b236c64cb4f" providerId="ADAL" clId="{A9C88701-FBE6-425B-98AD-5363FBFB3420}" dt="2025-06-07T06:03:03.770" v="3291" actId="14100"/>
          <ac:picMkLst>
            <pc:docMk/>
            <pc:sldMk cId="3138826501" sldId="262"/>
            <ac:picMk id="9" creationId="{0B75B4C3-EB3D-5A5A-06DD-F0F526F9FB44}"/>
          </ac:picMkLst>
        </pc:picChg>
        <pc:picChg chg="add mod topLvl modCrop">
          <ac:chgData name="Ahmad Qusyairi Anuar" userId="a654041d-7b55-48e9-bff0-0b236c64cb4f" providerId="ADAL" clId="{A9C88701-FBE6-425B-98AD-5363FBFB3420}" dt="2025-06-07T06:03:00.938" v="3290" actId="14100"/>
          <ac:picMkLst>
            <pc:docMk/>
            <pc:sldMk cId="3138826501" sldId="262"/>
            <ac:picMk id="11" creationId="{F85E90BC-DB8C-AC0F-6EBC-65124B3C22B8}"/>
          </ac:picMkLst>
        </pc:picChg>
        <pc:picChg chg="mod">
          <ac:chgData name="Ahmad Qusyairi Anuar" userId="a654041d-7b55-48e9-bff0-0b236c64cb4f" providerId="ADAL" clId="{A9C88701-FBE6-425B-98AD-5363FBFB3420}" dt="2025-06-07T06:08:10.824" v="3562" actId="1076"/>
          <ac:picMkLst>
            <pc:docMk/>
            <pc:sldMk cId="3138826501" sldId="262"/>
            <ac:picMk id="14" creationId="{1D210C9F-285B-0329-687A-287D56420251}"/>
          </ac:picMkLst>
        </pc:picChg>
      </pc:sldChg>
      <pc:sldChg chg="addSp delSp modSp new mod">
        <pc:chgData name="Ahmad Qusyairi Anuar" userId="a654041d-7b55-48e9-bff0-0b236c64cb4f" providerId="ADAL" clId="{A9C88701-FBE6-425B-98AD-5363FBFB3420}" dt="2025-06-07T07:35:18.691" v="7096" actId="1076"/>
        <pc:sldMkLst>
          <pc:docMk/>
          <pc:sldMk cId="3291825801" sldId="263"/>
        </pc:sldMkLst>
        <pc:spChg chg="mod">
          <ac:chgData name="Ahmad Qusyairi Anuar" userId="a654041d-7b55-48e9-bff0-0b236c64cb4f" providerId="ADAL" clId="{A9C88701-FBE6-425B-98AD-5363FBFB3420}" dt="2025-06-07T07:33:13.065" v="7088" actId="1076"/>
          <ac:spMkLst>
            <pc:docMk/>
            <pc:sldMk cId="3291825801" sldId="263"/>
            <ac:spMk id="2" creationId="{48D19FED-AA9A-9036-EC9F-C6F9556FBE6B}"/>
          </ac:spMkLst>
        </pc:spChg>
        <pc:spChg chg="mod">
          <ac:chgData name="Ahmad Qusyairi Anuar" userId="a654041d-7b55-48e9-bff0-0b236c64cb4f" providerId="ADAL" clId="{A9C88701-FBE6-425B-98AD-5363FBFB3420}" dt="2025-06-07T07:33:13.065" v="7088" actId="1076"/>
          <ac:spMkLst>
            <pc:docMk/>
            <pc:sldMk cId="3291825801" sldId="263"/>
            <ac:spMk id="3" creationId="{7A4228A0-0729-2DD3-05CB-C7E88044785F}"/>
          </ac:spMkLst>
        </pc:spChg>
        <pc:spChg chg="add mod">
          <ac:chgData name="Ahmad Qusyairi Anuar" userId="a654041d-7b55-48e9-bff0-0b236c64cb4f" providerId="ADAL" clId="{A9C88701-FBE6-425B-98AD-5363FBFB3420}" dt="2025-06-07T07:33:02.754" v="7087" actId="1076"/>
          <ac:spMkLst>
            <pc:docMk/>
            <pc:sldMk cId="3291825801" sldId="263"/>
            <ac:spMk id="4" creationId="{EBD7E365-78B7-FBC5-A528-8C7B50960AC5}"/>
          </ac:spMkLst>
        </pc:spChg>
        <pc:spChg chg="add mod">
          <ac:chgData name="Ahmad Qusyairi Anuar" userId="a654041d-7b55-48e9-bff0-0b236c64cb4f" providerId="ADAL" clId="{A9C88701-FBE6-425B-98AD-5363FBFB3420}" dt="2025-06-07T06:33:15.521" v="4388" actId="14100"/>
          <ac:spMkLst>
            <pc:docMk/>
            <pc:sldMk cId="3291825801" sldId="263"/>
            <ac:spMk id="5" creationId="{5925ABB1-E60C-769D-AE84-A33100B00DBF}"/>
          </ac:spMkLst>
        </pc:spChg>
        <pc:spChg chg="add mod">
          <ac:chgData name="Ahmad Qusyairi Anuar" userId="a654041d-7b55-48e9-bff0-0b236c64cb4f" providerId="ADAL" clId="{A9C88701-FBE6-425B-98AD-5363FBFB3420}" dt="2025-06-07T07:33:22.249" v="7089" actId="14100"/>
          <ac:spMkLst>
            <pc:docMk/>
            <pc:sldMk cId="3291825801" sldId="263"/>
            <ac:spMk id="6" creationId="{093C052A-659A-59D6-4856-13B5343BE750}"/>
          </ac:spMkLst>
        </pc:spChg>
        <pc:spChg chg="add mod">
          <ac:chgData name="Ahmad Qusyairi Anuar" userId="a654041d-7b55-48e9-bff0-0b236c64cb4f" providerId="ADAL" clId="{A9C88701-FBE6-425B-98AD-5363FBFB3420}" dt="2025-06-07T07:33:13.065" v="7088" actId="1076"/>
          <ac:spMkLst>
            <pc:docMk/>
            <pc:sldMk cId="3291825801" sldId="263"/>
            <ac:spMk id="14" creationId="{12ECBDBE-4BC8-C235-ABE9-1556CE833A53}"/>
          </ac:spMkLst>
        </pc:spChg>
        <pc:spChg chg="add mod">
          <ac:chgData name="Ahmad Qusyairi Anuar" userId="a654041d-7b55-48e9-bff0-0b236c64cb4f" providerId="ADAL" clId="{A9C88701-FBE6-425B-98AD-5363FBFB3420}" dt="2025-06-07T07:22:19.349" v="6105" actId="1076"/>
          <ac:spMkLst>
            <pc:docMk/>
            <pc:sldMk cId="3291825801" sldId="263"/>
            <ac:spMk id="15" creationId="{8DFF7232-6480-6E9B-C94F-33409ECC75AB}"/>
          </ac:spMkLst>
        </pc:spChg>
        <pc:spChg chg="mod">
          <ac:chgData name="Ahmad Qusyairi Anuar" userId="a654041d-7b55-48e9-bff0-0b236c64cb4f" providerId="ADAL" clId="{A9C88701-FBE6-425B-98AD-5363FBFB3420}" dt="2025-06-07T07:33:13.065" v="7088" actId="1076"/>
          <ac:spMkLst>
            <pc:docMk/>
            <pc:sldMk cId="3291825801" sldId="263"/>
            <ac:spMk id="16" creationId="{7C0AD56B-C63C-9F39-97CC-B82322C9649E}"/>
          </ac:spMkLst>
        </pc:spChg>
        <pc:spChg chg="add mod">
          <ac:chgData name="Ahmad Qusyairi Anuar" userId="a654041d-7b55-48e9-bff0-0b236c64cb4f" providerId="ADAL" clId="{A9C88701-FBE6-425B-98AD-5363FBFB3420}" dt="2025-06-07T07:35:18.691" v="7096" actId="1076"/>
          <ac:spMkLst>
            <pc:docMk/>
            <pc:sldMk cId="3291825801" sldId="263"/>
            <ac:spMk id="25" creationId="{3286FF31-FF63-756B-F9BD-D1590853DEB3}"/>
          </ac:spMkLst>
        </pc:spChg>
        <pc:spChg chg="add mod">
          <ac:chgData name="Ahmad Qusyairi Anuar" userId="a654041d-7b55-48e9-bff0-0b236c64cb4f" providerId="ADAL" clId="{A9C88701-FBE6-425B-98AD-5363FBFB3420}" dt="2025-06-07T07:30:45.238" v="6817" actId="1076"/>
          <ac:spMkLst>
            <pc:docMk/>
            <pc:sldMk cId="3291825801" sldId="263"/>
            <ac:spMk id="26" creationId="{17794517-B29F-FA48-B46D-554543BEF677}"/>
          </ac:spMkLst>
        </pc:spChg>
        <pc:spChg chg="add mod">
          <ac:chgData name="Ahmad Qusyairi Anuar" userId="a654041d-7b55-48e9-bff0-0b236c64cb4f" providerId="ADAL" clId="{A9C88701-FBE6-425B-98AD-5363FBFB3420}" dt="2025-06-07T07:29:25.505" v="6645" actId="14100"/>
          <ac:spMkLst>
            <pc:docMk/>
            <pc:sldMk cId="3291825801" sldId="263"/>
            <ac:spMk id="27" creationId="{906EAEE2-E67F-57B6-784E-634A1E014DDD}"/>
          </ac:spMkLst>
        </pc:spChg>
        <pc:spChg chg="add mod">
          <ac:chgData name="Ahmad Qusyairi Anuar" userId="a654041d-7b55-48e9-bff0-0b236c64cb4f" providerId="ADAL" clId="{A9C88701-FBE6-425B-98AD-5363FBFB3420}" dt="2025-06-07T07:30:45.238" v="6817" actId="1076"/>
          <ac:spMkLst>
            <pc:docMk/>
            <pc:sldMk cId="3291825801" sldId="263"/>
            <ac:spMk id="28" creationId="{D73D4DC3-15EA-0D75-7E50-B9177788B5C3}"/>
          </ac:spMkLst>
        </pc:spChg>
        <pc:spChg chg="add mod">
          <ac:chgData name="Ahmad Qusyairi Anuar" userId="a654041d-7b55-48e9-bff0-0b236c64cb4f" providerId="ADAL" clId="{A9C88701-FBE6-425B-98AD-5363FBFB3420}" dt="2025-06-07T07:30:19.246" v="6783" actId="14100"/>
          <ac:spMkLst>
            <pc:docMk/>
            <pc:sldMk cId="3291825801" sldId="263"/>
            <ac:spMk id="29" creationId="{F3F12E90-87E7-1C01-F3F2-71FF6DE12AE0}"/>
          </ac:spMkLst>
        </pc:spChg>
        <pc:spChg chg="add mod">
          <ac:chgData name="Ahmad Qusyairi Anuar" userId="a654041d-7b55-48e9-bff0-0b236c64cb4f" providerId="ADAL" clId="{A9C88701-FBE6-425B-98AD-5363FBFB3420}" dt="2025-06-07T07:32:08.019" v="6964" actId="14100"/>
          <ac:spMkLst>
            <pc:docMk/>
            <pc:sldMk cId="3291825801" sldId="263"/>
            <ac:spMk id="30" creationId="{842FA389-774C-D650-C384-DC477F434F3D}"/>
          </ac:spMkLst>
        </pc:spChg>
        <pc:spChg chg="add mod">
          <ac:chgData name="Ahmad Qusyairi Anuar" userId="a654041d-7b55-48e9-bff0-0b236c64cb4f" providerId="ADAL" clId="{A9C88701-FBE6-425B-98AD-5363FBFB3420}" dt="2025-06-07T07:30:45.238" v="6817" actId="1076"/>
          <ac:spMkLst>
            <pc:docMk/>
            <pc:sldMk cId="3291825801" sldId="263"/>
            <ac:spMk id="31" creationId="{8C601D68-D8F0-2907-9939-2FF5E47B02D0}"/>
          </ac:spMkLst>
        </pc:spChg>
        <pc:spChg chg="add mod">
          <ac:chgData name="Ahmad Qusyairi Anuar" userId="a654041d-7b55-48e9-bff0-0b236c64cb4f" providerId="ADAL" clId="{A9C88701-FBE6-425B-98AD-5363FBFB3420}" dt="2025-06-07T07:22:19.349" v="6105" actId="1076"/>
          <ac:spMkLst>
            <pc:docMk/>
            <pc:sldMk cId="3291825801" sldId="263"/>
            <ac:spMk id="32" creationId="{ED5D06B4-C893-6E52-B9D3-F7B4697C281D}"/>
          </ac:spMkLst>
        </pc:spChg>
        <pc:spChg chg="add mod">
          <ac:chgData name="Ahmad Qusyairi Anuar" userId="a654041d-7b55-48e9-bff0-0b236c64cb4f" providerId="ADAL" clId="{A9C88701-FBE6-425B-98AD-5363FBFB3420}" dt="2025-06-07T07:22:19.349" v="6105" actId="1076"/>
          <ac:spMkLst>
            <pc:docMk/>
            <pc:sldMk cId="3291825801" sldId="263"/>
            <ac:spMk id="34" creationId="{0910D266-A732-EBE6-ADA0-1DA5FA50ACEB}"/>
          </ac:spMkLst>
        </pc:spChg>
        <pc:spChg chg="add mod">
          <ac:chgData name="Ahmad Qusyairi Anuar" userId="a654041d-7b55-48e9-bff0-0b236c64cb4f" providerId="ADAL" clId="{A9C88701-FBE6-425B-98AD-5363FBFB3420}" dt="2025-06-07T07:31:04.856" v="6831" actId="1076"/>
          <ac:spMkLst>
            <pc:docMk/>
            <pc:sldMk cId="3291825801" sldId="263"/>
            <ac:spMk id="35" creationId="{F1E931E8-3F94-3624-368B-9F7570DC4D1E}"/>
          </ac:spMkLst>
        </pc:spChg>
        <pc:spChg chg="add mod">
          <ac:chgData name="Ahmad Qusyairi Anuar" userId="a654041d-7b55-48e9-bff0-0b236c64cb4f" providerId="ADAL" clId="{A9C88701-FBE6-425B-98AD-5363FBFB3420}" dt="2025-06-07T07:32:52.479" v="7083" actId="20577"/>
          <ac:spMkLst>
            <pc:docMk/>
            <pc:sldMk cId="3291825801" sldId="263"/>
            <ac:spMk id="37" creationId="{A742ED1E-4389-246B-CE57-F1706C5B43D0}"/>
          </ac:spMkLst>
        </pc:spChg>
        <pc:spChg chg="add mod">
          <ac:chgData name="Ahmad Qusyairi Anuar" userId="a654041d-7b55-48e9-bff0-0b236c64cb4f" providerId="ADAL" clId="{A9C88701-FBE6-425B-98AD-5363FBFB3420}" dt="2025-06-07T07:33:13.065" v="7088" actId="1076"/>
          <ac:spMkLst>
            <pc:docMk/>
            <pc:sldMk cId="3291825801" sldId="263"/>
            <ac:spMk id="38" creationId="{14B9123F-840B-E3B7-0F4D-6B207F0A4D53}"/>
          </ac:spMkLst>
        </pc:spChg>
        <pc:picChg chg="add mod">
          <ac:chgData name="Ahmad Qusyairi Anuar" userId="a654041d-7b55-48e9-bff0-0b236c64cb4f" providerId="ADAL" clId="{A9C88701-FBE6-425B-98AD-5363FBFB3420}" dt="2025-06-07T06:33:32.437" v="4391" actId="1076"/>
          <ac:picMkLst>
            <pc:docMk/>
            <pc:sldMk cId="3291825801" sldId="263"/>
            <ac:picMk id="9" creationId="{DF6CF74D-6032-EDA6-273C-69374B7C8C0A}"/>
          </ac:picMkLst>
        </pc:picChg>
        <pc:picChg chg="add mod">
          <ac:chgData name="Ahmad Qusyairi Anuar" userId="a654041d-7b55-48e9-bff0-0b236c64cb4f" providerId="ADAL" clId="{A9C88701-FBE6-425B-98AD-5363FBFB3420}" dt="2025-06-07T07:33:13.065" v="7088" actId="1076"/>
          <ac:picMkLst>
            <pc:docMk/>
            <pc:sldMk cId="3291825801" sldId="263"/>
            <ac:picMk id="40" creationId="{7F53B0D8-9A08-A980-7426-07317B1897B8}"/>
          </ac:picMkLst>
        </pc:picChg>
        <pc:picChg chg="add mod">
          <ac:chgData name="Ahmad Qusyairi Anuar" userId="a654041d-7b55-48e9-bff0-0b236c64cb4f" providerId="ADAL" clId="{A9C88701-FBE6-425B-98AD-5363FBFB3420}" dt="2025-06-07T07:33:13.065" v="7088" actId="1076"/>
          <ac:picMkLst>
            <pc:docMk/>
            <pc:sldMk cId="3291825801" sldId="263"/>
            <ac:picMk id="42" creationId="{CB638F26-FF2D-914B-0B39-92B8ABDDD52A}"/>
          </ac:picMkLst>
        </pc:picChg>
        <pc:picChg chg="add mod">
          <ac:chgData name="Ahmad Qusyairi Anuar" userId="a654041d-7b55-48e9-bff0-0b236c64cb4f" providerId="ADAL" clId="{A9C88701-FBE6-425B-98AD-5363FBFB3420}" dt="2025-06-07T07:33:13.065" v="7088" actId="1076"/>
          <ac:picMkLst>
            <pc:docMk/>
            <pc:sldMk cId="3291825801" sldId="263"/>
            <ac:picMk id="44" creationId="{81A8734D-77D3-D3FB-5B1B-AC2818196B23}"/>
          </ac:picMkLst>
        </pc:picChg>
      </pc:sldChg>
      <pc:sldChg chg="addSp delSp modSp new del mod setBg">
        <pc:chgData name="Ahmad Qusyairi Anuar" userId="a654041d-7b55-48e9-bff0-0b236c64cb4f" providerId="ADAL" clId="{A9C88701-FBE6-425B-98AD-5363FBFB3420}" dt="2025-06-07T05:48:01.995" v="3012" actId="47"/>
        <pc:sldMkLst>
          <pc:docMk/>
          <pc:sldMk cId="2284736708" sldId="264"/>
        </pc:sldMkLst>
      </pc:sldChg>
      <pc:sldChg chg="addSp delSp modSp new mod ord">
        <pc:chgData name="Ahmad Qusyairi Anuar" userId="a654041d-7b55-48e9-bff0-0b236c64cb4f" providerId="ADAL" clId="{A9C88701-FBE6-425B-98AD-5363FBFB3420}" dt="2025-06-07T07:17:47.715" v="5896" actId="1076"/>
        <pc:sldMkLst>
          <pc:docMk/>
          <pc:sldMk cId="1968982522" sldId="265"/>
        </pc:sldMkLst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" creationId="{D011E406-8BDD-EE35-9A16-362B1CB550D9}"/>
          </ac:spMkLst>
        </pc:spChg>
        <pc:spChg chg="add mod">
          <ac:chgData name="Ahmad Qusyairi Anuar" userId="a654041d-7b55-48e9-bff0-0b236c64cb4f" providerId="ADAL" clId="{A9C88701-FBE6-425B-98AD-5363FBFB3420}" dt="2025-06-07T07:02:41.527" v="5215" actId="1076"/>
          <ac:spMkLst>
            <pc:docMk/>
            <pc:sldMk cId="1968982522" sldId="265"/>
            <ac:spMk id="5" creationId="{FA91015A-6309-09AC-0CE5-A85A77DADBBE}"/>
          </ac:spMkLst>
        </pc:spChg>
        <pc:spChg chg="add del mod ord">
          <ac:chgData name="Ahmad Qusyairi Anuar" userId="a654041d-7b55-48e9-bff0-0b236c64cb4f" providerId="ADAL" clId="{A9C88701-FBE6-425B-98AD-5363FBFB3420}" dt="2025-06-07T07:05:50.838" v="5272" actId="1076"/>
          <ac:spMkLst>
            <pc:docMk/>
            <pc:sldMk cId="1968982522" sldId="265"/>
            <ac:spMk id="6" creationId="{4B781348-1998-E5EE-9317-CA0BB61FD1C0}"/>
          </ac:spMkLst>
        </pc:spChg>
        <pc:spChg chg="add mod">
          <ac:chgData name="Ahmad Qusyairi Anuar" userId="a654041d-7b55-48e9-bff0-0b236c64cb4f" providerId="ADAL" clId="{A9C88701-FBE6-425B-98AD-5363FBFB3420}" dt="2025-06-07T07:03:56.874" v="5236" actId="1076"/>
          <ac:spMkLst>
            <pc:docMk/>
            <pc:sldMk cId="1968982522" sldId="265"/>
            <ac:spMk id="7" creationId="{2F3AA4DF-7A30-0924-C270-A11DD55B8BC8}"/>
          </ac:spMkLst>
        </pc:spChg>
        <pc:spChg chg="add mod">
          <ac:chgData name="Ahmad Qusyairi Anuar" userId="a654041d-7b55-48e9-bff0-0b236c64cb4f" providerId="ADAL" clId="{A9C88701-FBE6-425B-98AD-5363FBFB3420}" dt="2025-06-07T07:03:56.874" v="5236" actId="1076"/>
          <ac:spMkLst>
            <pc:docMk/>
            <pc:sldMk cId="1968982522" sldId="265"/>
            <ac:spMk id="8" creationId="{B3AF1029-F82A-945B-3154-2BA4DA09C972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9" creationId="{401081C6-4FF2-ABB5-8454-2B2A033406D3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10" creationId="{7991E681-3A68-BB49-6B5A-A97A98240671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12" creationId="{77167F34-5A4B-D0A5-09BF-570D7B9D99B8}"/>
          </ac:spMkLst>
        </pc:spChg>
        <pc:spChg chg="add mod">
          <ac:chgData name="Ahmad Qusyairi Anuar" userId="a654041d-7b55-48e9-bff0-0b236c64cb4f" providerId="ADAL" clId="{A9C88701-FBE6-425B-98AD-5363FBFB3420}" dt="2025-06-07T07:05:52.891" v="5273" actId="1076"/>
          <ac:spMkLst>
            <pc:docMk/>
            <pc:sldMk cId="1968982522" sldId="265"/>
            <ac:spMk id="13" creationId="{9827FEBB-E9B0-72C0-5807-ED529381F897}"/>
          </ac:spMkLst>
        </pc:spChg>
        <pc:spChg chg="add mod">
          <ac:chgData name="Ahmad Qusyairi Anuar" userId="a654041d-7b55-48e9-bff0-0b236c64cb4f" providerId="ADAL" clId="{A9C88701-FBE6-425B-98AD-5363FBFB3420}" dt="2025-06-07T07:06:50.419" v="5280" actId="1076"/>
          <ac:spMkLst>
            <pc:docMk/>
            <pc:sldMk cId="1968982522" sldId="265"/>
            <ac:spMk id="14" creationId="{D9CFE9A2-7222-012F-0E8B-EC7912213714}"/>
          </ac:spMkLst>
        </pc:spChg>
        <pc:spChg chg="add mod">
          <ac:chgData name="Ahmad Qusyairi Anuar" userId="a654041d-7b55-48e9-bff0-0b236c64cb4f" providerId="ADAL" clId="{A9C88701-FBE6-425B-98AD-5363FBFB3420}" dt="2025-06-07T06:51:31.652" v="5040" actId="1076"/>
          <ac:spMkLst>
            <pc:docMk/>
            <pc:sldMk cId="1968982522" sldId="265"/>
            <ac:spMk id="15" creationId="{7C76DD2A-06E2-3127-F51A-2D526E68A4D4}"/>
          </ac:spMkLst>
        </pc:spChg>
        <pc:spChg chg="add mod">
          <ac:chgData name="Ahmad Qusyairi Anuar" userId="a654041d-7b55-48e9-bff0-0b236c64cb4f" providerId="ADAL" clId="{A9C88701-FBE6-425B-98AD-5363FBFB3420}" dt="2025-06-07T07:05:27.467" v="5269" actId="20577"/>
          <ac:spMkLst>
            <pc:docMk/>
            <pc:sldMk cId="1968982522" sldId="265"/>
            <ac:spMk id="16" creationId="{3D7C07C9-788B-696D-B128-4D4EFC9A43CF}"/>
          </ac:spMkLst>
        </pc:spChg>
        <pc:spChg chg="add mod">
          <ac:chgData name="Ahmad Qusyairi Anuar" userId="a654041d-7b55-48e9-bff0-0b236c64cb4f" providerId="ADAL" clId="{A9C88701-FBE6-425B-98AD-5363FBFB3420}" dt="2025-06-07T07:09:02.382" v="5313" actId="14100"/>
          <ac:spMkLst>
            <pc:docMk/>
            <pc:sldMk cId="1968982522" sldId="265"/>
            <ac:spMk id="17" creationId="{30D29DC7-440A-0D36-F10F-024F0DC93BE6}"/>
          </ac:spMkLst>
        </pc:spChg>
        <pc:spChg chg="add mod topLvl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18" creationId="{A6DB7033-303D-B8A3-2510-4DACC6EEAAF1}"/>
          </ac:spMkLst>
        </pc:spChg>
        <pc:spChg chg="add mod">
          <ac:chgData name="Ahmad Qusyairi Anuar" userId="a654041d-7b55-48e9-bff0-0b236c64cb4f" providerId="ADAL" clId="{A9C88701-FBE6-425B-98AD-5363FBFB3420}" dt="2025-06-07T07:02:34.327" v="5212" actId="1076"/>
          <ac:spMkLst>
            <pc:docMk/>
            <pc:sldMk cId="1968982522" sldId="265"/>
            <ac:spMk id="19" creationId="{2CA60F3B-78D4-9162-B153-72CABCD5280A}"/>
          </ac:spMkLst>
        </pc:spChg>
        <pc:spChg chg="add mod">
          <ac:chgData name="Ahmad Qusyairi Anuar" userId="a654041d-7b55-48e9-bff0-0b236c64cb4f" providerId="ADAL" clId="{A9C88701-FBE6-425B-98AD-5363FBFB3420}" dt="2025-06-07T07:09:09.819" v="5314" actId="14100"/>
          <ac:spMkLst>
            <pc:docMk/>
            <pc:sldMk cId="1968982522" sldId="265"/>
            <ac:spMk id="26" creationId="{EF843855-9068-0940-DA17-5E00948C2915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0" creationId="{4C4CFCDD-C9D1-61FF-B074-518D5BDCF0F7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2" creationId="{B26D6124-070C-4AF1-316B-CA52FF7B8C3F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4" creationId="{CCA0E51C-A8EE-6CCE-F532-AD4295043D00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5" creationId="{22C65080-3578-85C8-E829-94C9210AF4BF}"/>
          </ac:spMkLst>
        </pc:spChg>
        <pc:spChg chg="add mod">
          <ac:chgData name="Ahmad Qusyairi Anuar" userId="a654041d-7b55-48e9-bff0-0b236c64cb4f" providerId="ADAL" clId="{A9C88701-FBE6-425B-98AD-5363FBFB3420}" dt="2025-06-07T07:17:47.715" v="5896" actId="1076"/>
          <ac:spMkLst>
            <pc:docMk/>
            <pc:sldMk cId="1968982522" sldId="265"/>
            <ac:spMk id="36" creationId="{33223D8A-02C5-8DCB-0534-032DCDCE8C04}"/>
          </ac:spMkLst>
        </pc:spChg>
        <pc:picChg chg="add mod">
          <ac:chgData name="Ahmad Qusyairi Anuar" userId="a654041d-7b55-48e9-bff0-0b236c64cb4f" providerId="ADAL" clId="{A9C88701-FBE6-425B-98AD-5363FBFB3420}" dt="2025-06-07T06:18:49.561" v="3826" actId="1076"/>
          <ac:picMkLst>
            <pc:docMk/>
            <pc:sldMk cId="1968982522" sldId="265"/>
            <ac:picMk id="4" creationId="{AE83E412-7DA9-68D4-D425-0DFF5D1FD7B3}"/>
          </ac:picMkLst>
        </pc:picChg>
        <pc:picChg chg="add mod">
          <ac:chgData name="Ahmad Qusyairi Anuar" userId="a654041d-7b55-48e9-bff0-0b236c64cb4f" providerId="ADAL" clId="{A9C88701-FBE6-425B-98AD-5363FBFB3420}" dt="2025-06-07T07:03:56.874" v="5236" actId="1076"/>
          <ac:picMkLst>
            <pc:docMk/>
            <pc:sldMk cId="1968982522" sldId="265"/>
            <ac:picMk id="23" creationId="{F24D56FE-1FBD-98D4-42C7-F9813C462DBA}"/>
          </ac:picMkLst>
        </pc:picChg>
        <pc:picChg chg="add mod">
          <ac:chgData name="Ahmad Qusyairi Anuar" userId="a654041d-7b55-48e9-bff0-0b236c64cb4f" providerId="ADAL" clId="{A9C88701-FBE6-425B-98AD-5363FBFB3420}" dt="2025-06-07T07:03:56.874" v="5236" actId="1076"/>
          <ac:picMkLst>
            <pc:docMk/>
            <pc:sldMk cId="1968982522" sldId="265"/>
            <ac:picMk id="25" creationId="{C1DBCD3F-E37D-F6FF-720B-49047D4BC72D}"/>
          </ac:picMkLst>
        </pc:picChg>
      </pc:sldChg>
      <pc:sldChg chg="addSp delSp modSp new mod">
        <pc:chgData name="Ahmad Qusyairi Anuar" userId="a654041d-7b55-48e9-bff0-0b236c64cb4f" providerId="ADAL" clId="{A9C88701-FBE6-425B-98AD-5363FBFB3420}" dt="2025-06-07T07:38:07.209" v="7098" actId="1076"/>
        <pc:sldMkLst>
          <pc:docMk/>
          <pc:sldMk cId="826636265" sldId="267"/>
        </pc:sldMkLst>
        <pc:spChg chg="add mod">
          <ac:chgData name="Ahmad Qusyairi Anuar" userId="a654041d-7b55-48e9-bff0-0b236c64cb4f" providerId="ADAL" clId="{A9C88701-FBE6-425B-98AD-5363FBFB3420}" dt="2025-06-07T07:16:01.137" v="5878" actId="552"/>
          <ac:spMkLst>
            <pc:docMk/>
            <pc:sldMk cId="826636265" sldId="267"/>
            <ac:spMk id="3" creationId="{B857E5EA-F579-8816-5231-EE8CEAE9BA26}"/>
          </ac:spMkLst>
        </pc:spChg>
        <pc:spChg chg="add mod">
          <ac:chgData name="Ahmad Qusyairi Anuar" userId="a654041d-7b55-48e9-bff0-0b236c64cb4f" providerId="ADAL" clId="{A9C88701-FBE6-425B-98AD-5363FBFB3420}" dt="2025-06-07T05:51:03.399" v="3053" actId="20577"/>
          <ac:spMkLst>
            <pc:docMk/>
            <pc:sldMk cId="826636265" sldId="267"/>
            <ac:spMk id="4" creationId="{96877040-AEB2-2839-185E-4F38D1D92842}"/>
          </ac:spMkLst>
        </pc:spChg>
        <pc:spChg chg="add mod">
          <ac:chgData name="Ahmad Qusyairi Anuar" userId="a654041d-7b55-48e9-bff0-0b236c64cb4f" providerId="ADAL" clId="{A9C88701-FBE6-425B-98AD-5363FBFB3420}" dt="2025-06-07T07:17:32.175" v="5895" actId="1076"/>
          <ac:spMkLst>
            <pc:docMk/>
            <pc:sldMk cId="826636265" sldId="267"/>
            <ac:spMk id="5" creationId="{A00767A5-ABA3-7A2D-BBF0-B638EB14105D}"/>
          </ac:spMkLst>
        </pc:spChg>
        <pc:spChg chg="add mod">
          <ac:chgData name="Ahmad Qusyairi Anuar" userId="a654041d-7b55-48e9-bff0-0b236c64cb4f" providerId="ADAL" clId="{A9C88701-FBE6-425B-98AD-5363FBFB3420}" dt="2025-06-07T07:17:58.421" v="5897" actId="1076"/>
          <ac:spMkLst>
            <pc:docMk/>
            <pc:sldMk cId="826636265" sldId="267"/>
            <ac:spMk id="7" creationId="{854A38D0-10B6-CD34-727A-6EA77F114EFE}"/>
          </ac:spMkLst>
        </pc:spChg>
        <pc:spChg chg="add mod">
          <ac:chgData name="Ahmad Qusyairi Anuar" userId="a654041d-7b55-48e9-bff0-0b236c64cb4f" providerId="ADAL" clId="{A9C88701-FBE6-425B-98AD-5363FBFB3420}" dt="2025-06-07T07:37:57.045" v="7097" actId="1076"/>
          <ac:spMkLst>
            <pc:docMk/>
            <pc:sldMk cId="826636265" sldId="267"/>
            <ac:spMk id="8" creationId="{C1541097-2A1C-1AAA-2F1C-2F2A67E777BE}"/>
          </ac:spMkLst>
        </pc:spChg>
        <pc:spChg chg="add mod">
          <ac:chgData name="Ahmad Qusyairi Anuar" userId="a654041d-7b55-48e9-bff0-0b236c64cb4f" providerId="ADAL" clId="{A9C88701-FBE6-425B-98AD-5363FBFB3420}" dt="2025-06-07T07:17:22.696" v="5893" actId="1076"/>
          <ac:spMkLst>
            <pc:docMk/>
            <pc:sldMk cId="826636265" sldId="267"/>
            <ac:spMk id="9" creationId="{17131DC1-A737-62C6-3F98-C1D92C17AFA6}"/>
          </ac:spMkLst>
        </pc:spChg>
        <pc:spChg chg="add mod">
          <ac:chgData name="Ahmad Qusyairi Anuar" userId="a654041d-7b55-48e9-bff0-0b236c64cb4f" providerId="ADAL" clId="{A9C88701-FBE6-425B-98AD-5363FBFB3420}" dt="2025-06-07T07:16:09.959" v="5880" actId="14100"/>
          <ac:spMkLst>
            <pc:docMk/>
            <pc:sldMk cId="826636265" sldId="267"/>
            <ac:spMk id="10" creationId="{E4E537BE-80E7-8EA2-EA2B-4161D3C0FBAD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11" creationId="{52F596C3-D746-8CD0-8E39-ED1FD057624C}"/>
          </ac:spMkLst>
        </pc:spChg>
        <pc:spChg chg="add mod">
          <ac:chgData name="Ahmad Qusyairi Anuar" userId="a654041d-7b55-48e9-bff0-0b236c64cb4f" providerId="ADAL" clId="{A9C88701-FBE6-425B-98AD-5363FBFB3420}" dt="2025-06-07T07:17:32.175" v="5895" actId="1076"/>
          <ac:spMkLst>
            <pc:docMk/>
            <pc:sldMk cId="826636265" sldId="267"/>
            <ac:spMk id="13" creationId="{F27544EF-C1EA-5019-74C6-2A33B80FE30C}"/>
          </ac:spMkLst>
        </pc:spChg>
        <pc:spChg chg="add mod">
          <ac:chgData name="Ahmad Qusyairi Anuar" userId="a654041d-7b55-48e9-bff0-0b236c64cb4f" providerId="ADAL" clId="{A9C88701-FBE6-425B-98AD-5363FBFB3420}" dt="2025-06-07T07:38:07.209" v="7098" actId="1076"/>
          <ac:spMkLst>
            <pc:docMk/>
            <pc:sldMk cId="826636265" sldId="267"/>
            <ac:spMk id="14" creationId="{19269CDD-DBAA-8236-8472-8A0033ACC65B}"/>
          </ac:spMkLst>
        </pc:spChg>
        <pc:spChg chg="add del mod">
          <ac:chgData name="Ahmad Qusyairi Anuar" userId="a654041d-7b55-48e9-bff0-0b236c64cb4f" providerId="ADAL" clId="{A9C88701-FBE6-425B-98AD-5363FBFB3420}" dt="2025-06-07T07:17:22.696" v="5893" actId="1076"/>
          <ac:spMkLst>
            <pc:docMk/>
            <pc:sldMk cId="826636265" sldId="267"/>
            <ac:spMk id="17" creationId="{709D4482-1151-2149-26D8-3EAE0E61D028}"/>
          </ac:spMkLst>
        </pc:spChg>
        <pc:spChg chg="add mod">
          <ac:chgData name="Ahmad Qusyairi Anuar" userId="a654041d-7b55-48e9-bff0-0b236c64cb4f" providerId="ADAL" clId="{A9C88701-FBE6-425B-98AD-5363FBFB3420}" dt="2025-06-07T07:17:22.696" v="5893" actId="1076"/>
          <ac:spMkLst>
            <pc:docMk/>
            <pc:sldMk cId="826636265" sldId="267"/>
            <ac:spMk id="18" creationId="{403105CC-43A3-5E8D-32F6-D5195A37F856}"/>
          </ac:spMkLst>
        </pc:spChg>
        <pc:spChg chg="add del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1" creationId="{79BEA8A5-689C-8013-6F76-F611D031A071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2" creationId="{8A844477-5A0D-7A5F-1A50-35B108A264FC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3" creationId="{1C249D66-FE10-7223-B0C0-32160FB5A029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5" creationId="{E133DBE0-74BF-7ED3-47F1-F6F0B72D4F66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7" creationId="{E70796E9-B1E5-A72C-0567-82E325531FE7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8" creationId="{AC666F65-BD50-B43D-C68B-D5B8E6F40177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29" creationId="{C15441E6-DD92-A3FC-E8CE-8BF195D48F31}"/>
          </ac:spMkLst>
        </pc:spChg>
        <pc:spChg chg="add mod">
          <ac:chgData name="Ahmad Qusyairi Anuar" userId="a654041d-7b55-48e9-bff0-0b236c64cb4f" providerId="ADAL" clId="{A9C88701-FBE6-425B-98AD-5363FBFB3420}" dt="2025-06-07T07:17:17.443" v="5892" actId="1076"/>
          <ac:spMkLst>
            <pc:docMk/>
            <pc:sldMk cId="826636265" sldId="267"/>
            <ac:spMk id="30" creationId="{FE7371AD-A31A-D925-504F-F9E9B028ACAD}"/>
          </ac:spMkLst>
        </pc:spChg>
        <pc:spChg chg="add mod">
          <ac:chgData name="Ahmad Qusyairi Anuar" userId="a654041d-7b55-48e9-bff0-0b236c64cb4f" providerId="ADAL" clId="{A9C88701-FBE6-425B-98AD-5363FBFB3420}" dt="2025-06-07T07:15:40.754" v="5875"/>
          <ac:spMkLst>
            <pc:docMk/>
            <pc:sldMk cId="826636265" sldId="267"/>
            <ac:spMk id="31" creationId="{CD206D7E-5410-2BF8-7B23-9A5EDCF5FF7C}"/>
          </ac:spMkLst>
        </pc:spChg>
        <pc:picChg chg="add mod">
          <ac:chgData name="Ahmad Qusyairi Anuar" userId="a654041d-7b55-48e9-bff0-0b236c64cb4f" providerId="ADAL" clId="{A9C88701-FBE6-425B-98AD-5363FBFB3420}" dt="2025-06-07T06:32:30.144" v="4373" actId="1076"/>
          <ac:picMkLst>
            <pc:docMk/>
            <pc:sldMk cId="826636265" sldId="267"/>
            <ac:picMk id="6" creationId="{14C1C686-E886-A9CB-9081-D05FD8A01FCE}"/>
          </ac:picMkLst>
        </pc:picChg>
        <pc:picChg chg="add mod">
          <ac:chgData name="Ahmad Qusyairi Anuar" userId="a654041d-7b55-48e9-bff0-0b236c64cb4f" providerId="ADAL" clId="{A9C88701-FBE6-425B-98AD-5363FBFB3420}" dt="2025-06-07T07:17:32.175" v="5895" actId="1076"/>
          <ac:picMkLst>
            <pc:docMk/>
            <pc:sldMk cId="826636265" sldId="267"/>
            <ac:picMk id="24" creationId="{08FDEAC8-024A-430C-50B2-0E3FFF25299A}"/>
          </ac:picMkLst>
        </pc:picChg>
        <pc:picChg chg="add mod">
          <ac:chgData name="Ahmad Qusyairi Anuar" userId="a654041d-7b55-48e9-bff0-0b236c64cb4f" providerId="ADAL" clId="{A9C88701-FBE6-425B-98AD-5363FBFB3420}" dt="2025-06-07T07:17:32.175" v="5895" actId="1076"/>
          <ac:picMkLst>
            <pc:docMk/>
            <pc:sldMk cId="826636265" sldId="267"/>
            <ac:picMk id="26" creationId="{40893996-183E-D850-0B63-10EDB4070D7C}"/>
          </ac:picMkLst>
        </pc:picChg>
      </pc:sldChg>
    </pc:docChg>
  </pc:docChgLst>
  <pc:docChgLst>
    <pc:chgData name="Muhammad MD NASREIN" userId="S::mmdnasrein@student.unimelb.edu.au::6c5a9a6e-1b09-4cad-b376-90ec1fa0a366" providerId="AD" clId="Web-{4A83CE50-8126-6DE6-9CEE-22EE1D857724}"/>
    <pc:docChg chg="addSld modSld">
      <pc:chgData name="Muhammad MD NASREIN" userId="S::mmdnasrein@student.unimelb.edu.au::6c5a9a6e-1b09-4cad-b376-90ec1fa0a366" providerId="AD" clId="Web-{4A83CE50-8126-6DE6-9CEE-22EE1D857724}" dt="2025-06-07T23:17:32.229" v="657" actId="20577"/>
      <pc:docMkLst>
        <pc:docMk/>
      </pc:docMkLst>
      <pc:sldChg chg="addSp modSp mod setBg">
        <pc:chgData name="Muhammad MD NASREIN" userId="S::mmdnasrein@student.unimelb.edu.au::6c5a9a6e-1b09-4cad-b376-90ec1fa0a366" providerId="AD" clId="Web-{4A83CE50-8126-6DE6-9CEE-22EE1D857724}" dt="2025-06-07T23:15:29.547" v="654" actId="1076"/>
        <pc:sldMkLst>
          <pc:docMk/>
          <pc:sldMk cId="2851894839" sldId="257"/>
        </pc:sldMkLst>
        <pc:picChg chg="add mod">
          <ac:chgData name="Muhammad MD NASREIN" userId="S::mmdnasrein@student.unimelb.edu.au::6c5a9a6e-1b09-4cad-b376-90ec1fa0a366" providerId="AD" clId="Web-{4A83CE50-8126-6DE6-9CEE-22EE1D857724}" dt="2025-06-07T23:15:29.547" v="654" actId="1076"/>
          <ac:picMkLst>
            <pc:docMk/>
            <pc:sldMk cId="2851894839" sldId="257"/>
            <ac:picMk id="6" creationId="{015E76FC-BD6A-EA1B-3D15-9DD70D603B98}"/>
          </ac:picMkLst>
        </pc:picChg>
      </pc:sldChg>
      <pc:sldChg chg="addSp modSp">
        <pc:chgData name="Muhammad MD NASREIN" userId="S::mmdnasrein@student.unimelb.edu.au::6c5a9a6e-1b09-4cad-b376-90ec1fa0a366" providerId="AD" clId="Web-{4A83CE50-8126-6DE6-9CEE-22EE1D857724}" dt="2025-06-07T23:15:22.484" v="653" actId="1076"/>
        <pc:sldMkLst>
          <pc:docMk/>
          <pc:sldMk cId="3138826501" sldId="262"/>
        </pc:sldMkLst>
        <pc:spChg chg="mod">
          <ac:chgData name="Muhammad MD NASREIN" userId="S::mmdnasrein@student.unimelb.edu.au::6c5a9a6e-1b09-4cad-b376-90ec1fa0a366" providerId="AD" clId="Web-{4A83CE50-8126-6DE6-9CEE-22EE1D857724}" dt="2025-06-07T06:30:10.356" v="130" actId="20577"/>
          <ac:spMkLst>
            <pc:docMk/>
            <pc:sldMk cId="3138826501" sldId="262"/>
            <ac:spMk id="4" creationId="{4EC69915-2448-D06F-2D8F-A1878AB2D848}"/>
          </ac:spMkLst>
        </pc:spChg>
        <pc:spChg chg="add mod">
          <ac:chgData name="Muhammad MD NASREIN" userId="S::mmdnasrein@student.unimelb.edu.au::6c5a9a6e-1b09-4cad-b376-90ec1fa0a366" providerId="AD" clId="Web-{4A83CE50-8126-6DE6-9CEE-22EE1D857724}" dt="2025-06-07T23:15:22.484" v="653" actId="1076"/>
          <ac:spMkLst>
            <pc:docMk/>
            <pc:sldMk cId="3138826501" sldId="262"/>
            <ac:spMk id="38" creationId="{E7E6C844-814B-9AA7-3037-A66F303AEEC1}"/>
          </ac:spMkLst>
        </pc:spChg>
        <pc:picChg chg="add mod">
          <ac:chgData name="Muhammad MD NASREIN" userId="S::mmdnasrein@student.unimelb.edu.au::6c5a9a6e-1b09-4cad-b376-90ec1fa0a366" providerId="AD" clId="Web-{4A83CE50-8126-6DE6-9CEE-22EE1D857724}" dt="2025-06-07T23:15:21.312" v="652" actId="1076"/>
          <ac:picMkLst>
            <pc:docMk/>
            <pc:sldMk cId="3138826501" sldId="262"/>
            <ac:picMk id="37" creationId="{F36B80FF-0925-AFAC-7B68-5C8538E311AB}"/>
          </ac:picMkLst>
        </pc:picChg>
      </pc:sldChg>
      <pc:sldChg chg="modSp">
        <pc:chgData name="Muhammad MD NASREIN" userId="S::mmdnasrein@student.unimelb.edu.au::6c5a9a6e-1b09-4cad-b376-90ec1fa0a366" providerId="AD" clId="Web-{4A83CE50-8126-6DE6-9CEE-22EE1D857724}" dt="2025-06-07T07:22:35.046" v="645" actId="20577"/>
        <pc:sldMkLst>
          <pc:docMk/>
          <pc:sldMk cId="3291825801" sldId="263"/>
        </pc:sldMkLst>
        <pc:spChg chg="mod">
          <ac:chgData name="Muhammad MD NASREIN" userId="S::mmdnasrein@student.unimelb.edu.au::6c5a9a6e-1b09-4cad-b376-90ec1fa0a366" providerId="AD" clId="Web-{4A83CE50-8126-6DE6-9CEE-22EE1D857724}" dt="2025-06-07T07:22:35.046" v="645" actId="20577"/>
          <ac:spMkLst>
            <pc:docMk/>
            <pc:sldMk cId="3291825801" sldId="263"/>
            <ac:spMk id="25" creationId="{3286FF31-FF63-756B-F9BD-D1590853DEB3}"/>
          </ac:spMkLst>
        </pc:spChg>
      </pc:sldChg>
      <pc:sldChg chg="modSp">
        <pc:chgData name="Muhammad MD NASREIN" userId="S::mmdnasrein@student.unimelb.edu.au::6c5a9a6e-1b09-4cad-b376-90ec1fa0a366" providerId="AD" clId="Web-{4A83CE50-8126-6DE6-9CEE-22EE1D857724}" dt="2025-06-07T05:37:26.789" v="0" actId="1076"/>
        <pc:sldMkLst>
          <pc:docMk/>
          <pc:sldMk cId="2284736708" sldId="264"/>
        </pc:sldMkLst>
      </pc:sldChg>
      <pc:sldChg chg="addSp delSp modSp add mod replId setBg">
        <pc:chgData name="Muhammad MD NASREIN" userId="S::mmdnasrein@student.unimelb.edu.au::6c5a9a6e-1b09-4cad-b376-90ec1fa0a366" providerId="AD" clId="Web-{4A83CE50-8126-6DE6-9CEE-22EE1D857724}" dt="2025-06-07T23:17:32.229" v="657" actId="20577"/>
        <pc:sldMkLst>
          <pc:docMk/>
          <pc:sldMk cId="4178534558" sldId="266"/>
        </pc:sldMkLst>
        <pc:spChg chg="add mod">
          <ac:chgData name="Muhammad MD NASREIN" userId="S::mmdnasrein@student.unimelb.edu.au::6c5a9a6e-1b09-4cad-b376-90ec1fa0a366" providerId="AD" clId="Web-{4A83CE50-8126-6DE6-9CEE-22EE1D857724}" dt="2025-06-07T07:18:43.676" v="634" actId="1076"/>
          <ac:spMkLst>
            <pc:docMk/>
            <pc:sldMk cId="4178534558" sldId="266"/>
            <ac:spMk id="7" creationId="{CC35C616-FF11-F88F-3634-DD3CC790498A}"/>
          </ac:spMkLst>
        </pc:spChg>
        <pc:spChg chg="add mod">
          <ac:chgData name="Muhammad MD NASREIN" userId="S::mmdnasrein@student.unimelb.edu.au::6c5a9a6e-1b09-4cad-b376-90ec1fa0a366" providerId="AD" clId="Web-{4A83CE50-8126-6DE6-9CEE-22EE1D857724}" dt="2025-06-07T07:19:28.866" v="642" actId="14100"/>
          <ac:spMkLst>
            <pc:docMk/>
            <pc:sldMk cId="4178534558" sldId="266"/>
            <ac:spMk id="10" creationId="{79CD8676-94FB-A00B-D205-9F0DDA4D42AF}"/>
          </ac:spMkLst>
        </pc:spChg>
        <pc:spChg chg="add mod">
          <ac:chgData name="Muhammad MD NASREIN" userId="S::mmdnasrein@student.unimelb.edu.au::6c5a9a6e-1b09-4cad-b376-90ec1fa0a366" providerId="AD" clId="Web-{4A83CE50-8126-6DE6-9CEE-22EE1D857724}" dt="2025-06-07T23:17:32.229" v="657" actId="20577"/>
          <ac:spMkLst>
            <pc:docMk/>
            <pc:sldMk cId="4178534558" sldId="266"/>
            <ac:spMk id="12" creationId="{ABB9A477-2E40-D1EB-43E6-859A1E983D6F}"/>
          </ac:spMkLst>
        </pc:spChg>
        <pc:spChg chg="add mod">
          <ac:chgData name="Muhammad MD NASREIN" userId="S::mmdnasrein@student.unimelb.edu.au::6c5a9a6e-1b09-4cad-b376-90ec1fa0a366" providerId="AD" clId="Web-{4A83CE50-8126-6DE6-9CEE-22EE1D857724}" dt="2025-06-07T07:19:17.928" v="640" actId="1076"/>
          <ac:spMkLst>
            <pc:docMk/>
            <pc:sldMk cId="4178534558" sldId="266"/>
            <ac:spMk id="16" creationId="{CEE7D949-8753-CB60-17CB-8EAC7E93EC2D}"/>
          </ac:spMkLst>
        </pc:spChg>
        <pc:picChg chg="add mod">
          <ac:chgData name="Muhammad MD NASREIN" userId="S::mmdnasrein@student.unimelb.edu.au::6c5a9a6e-1b09-4cad-b376-90ec1fa0a366" providerId="AD" clId="Web-{4A83CE50-8126-6DE6-9CEE-22EE1D857724}" dt="2025-06-07T07:09:14.242" v="570" actId="1076"/>
          <ac:picMkLst>
            <pc:docMk/>
            <pc:sldMk cId="4178534558" sldId="266"/>
            <ac:picMk id="14" creationId="{4822A5FB-A48B-6363-0183-4C3C4D80A849}"/>
          </ac:picMkLst>
        </pc:picChg>
      </pc:sldChg>
    </pc:docChg>
  </pc:docChgLst>
  <pc:docChgLst>
    <pc:chgData name="Kevin Liew Kar Kit" userId="S::kevinkarkitl@student.unimelb.edu.au::d1f184ce-5226-4c1c-ad95-966559ccdff0" providerId="AD" clId="Web-{C98C9329-FB70-C6EC-EC17-DB8809B7AEDB}"/>
    <pc:docChg chg="modSld">
      <pc:chgData name="Kevin Liew Kar Kit" userId="S::kevinkarkitl@student.unimelb.edu.au::d1f184ce-5226-4c1c-ad95-966559ccdff0" providerId="AD" clId="Web-{C98C9329-FB70-C6EC-EC17-DB8809B7AEDB}" dt="2025-06-07T07:53:13.574" v="65" actId="1076"/>
      <pc:docMkLst>
        <pc:docMk/>
      </pc:docMkLst>
      <pc:sldChg chg="addSp delSp modSp">
        <pc:chgData name="Kevin Liew Kar Kit" userId="S::kevinkarkitl@student.unimelb.edu.au::d1f184ce-5226-4c1c-ad95-966559ccdff0" providerId="AD" clId="Web-{C98C9329-FB70-C6EC-EC17-DB8809B7AEDB}" dt="2025-06-07T07:35:04.729" v="57"/>
        <pc:sldMkLst>
          <pc:docMk/>
          <pc:sldMk cId="109857222" sldId="256"/>
        </pc:sldMkLst>
      </pc:sldChg>
      <pc:sldChg chg="addSp modSp">
        <pc:chgData name="Kevin Liew Kar Kit" userId="S::kevinkarkitl@student.unimelb.edu.au::d1f184ce-5226-4c1c-ad95-966559ccdff0" providerId="AD" clId="Web-{C98C9329-FB70-C6EC-EC17-DB8809B7AEDB}" dt="2025-06-07T07:53:13.574" v="65" actId="1076"/>
        <pc:sldMkLst>
          <pc:docMk/>
          <pc:sldMk cId="3138826501" sldId="262"/>
        </pc:sldMkLst>
        <pc:spChg chg="mod">
          <ac:chgData name="Kevin Liew Kar Kit" userId="S::kevinkarkitl@student.unimelb.edu.au::d1f184ce-5226-4c1c-ad95-966559ccdff0" providerId="AD" clId="Web-{C98C9329-FB70-C6EC-EC17-DB8809B7AEDB}" dt="2025-06-07T07:53:12.933" v="64" actId="1076"/>
          <ac:spMkLst>
            <pc:docMk/>
            <pc:sldMk cId="3138826501" sldId="262"/>
            <ac:spMk id="33" creationId="{93C4706E-6E84-C966-2699-EFDCE32C5312}"/>
          </ac:spMkLst>
        </pc:spChg>
        <pc:grpChg chg="mod">
          <ac:chgData name="Kevin Liew Kar Kit" userId="S::kevinkarkitl@student.unimelb.edu.au::d1f184ce-5226-4c1c-ad95-966559ccdff0" providerId="AD" clId="Web-{C98C9329-FB70-C6EC-EC17-DB8809B7AEDB}" dt="2025-06-07T07:52:55.245" v="61" actId="1076"/>
          <ac:grpSpMkLst>
            <pc:docMk/>
            <pc:sldMk cId="3138826501" sldId="262"/>
            <ac:grpSpMk id="28" creationId="{4D599461-C962-0F6A-9730-42AE6C28B82F}"/>
          </ac:grpSpMkLst>
        </pc:grpChg>
        <pc:picChg chg="add mod modCrop">
          <ac:chgData name="Kevin Liew Kar Kit" userId="S::kevinkarkitl@student.unimelb.edu.au::d1f184ce-5226-4c1c-ad95-966559ccdff0" providerId="AD" clId="Web-{C98C9329-FB70-C6EC-EC17-DB8809B7AEDB}" dt="2025-06-07T05:18:15.591" v="16" actId="1076"/>
          <ac:picMkLst>
            <pc:docMk/>
            <pc:sldMk cId="3138826501" sldId="262"/>
            <ac:picMk id="3" creationId="{056726B6-CDC8-5B8B-62D7-E3F807C6CC0D}"/>
          </ac:picMkLst>
        </pc:picChg>
        <pc:picChg chg="mod">
          <ac:chgData name="Kevin Liew Kar Kit" userId="S::kevinkarkitl@student.unimelb.edu.au::d1f184ce-5226-4c1c-ad95-966559ccdff0" providerId="AD" clId="Web-{C98C9329-FB70-C6EC-EC17-DB8809B7AEDB}" dt="2025-06-07T07:53:13.574" v="65" actId="1076"/>
          <ac:picMkLst>
            <pc:docMk/>
            <pc:sldMk cId="3138826501" sldId="262"/>
            <ac:picMk id="9" creationId="{0B75B4C3-EB3D-5A5A-06DD-F0F526F9FB44}"/>
          </ac:picMkLst>
        </pc:picChg>
        <pc:picChg chg="add mod">
          <ac:chgData name="Kevin Liew Kar Kit" userId="S::kevinkarkitl@student.unimelb.edu.au::d1f184ce-5226-4c1c-ad95-966559ccdff0" providerId="AD" clId="Web-{C98C9329-FB70-C6EC-EC17-DB8809B7AEDB}" dt="2025-06-07T05:26:02.217" v="28" actId="1076"/>
          <ac:picMkLst>
            <pc:docMk/>
            <pc:sldMk cId="3138826501" sldId="262"/>
            <ac:picMk id="14" creationId="{1D210C9F-285B-0329-687A-287D56420251}"/>
          </ac:picMkLst>
        </pc:picChg>
      </pc:sldChg>
      <pc:sldChg chg="modSp">
        <pc:chgData name="Kevin Liew Kar Kit" userId="S::kevinkarkitl@student.unimelb.edu.au::d1f184ce-5226-4c1c-ad95-966559ccdff0" providerId="AD" clId="Web-{C98C9329-FB70-C6EC-EC17-DB8809B7AEDB}" dt="2025-06-07T07:21:52.468" v="52" actId="1076"/>
        <pc:sldMkLst>
          <pc:docMk/>
          <pc:sldMk cId="4178534558" sldId="266"/>
        </pc:sldMkLst>
        <pc:spChg chg="mod">
          <ac:chgData name="Kevin Liew Kar Kit" userId="S::kevinkarkitl@student.unimelb.edu.au::d1f184ce-5226-4c1c-ad95-966559ccdff0" providerId="AD" clId="Web-{C98C9329-FB70-C6EC-EC17-DB8809B7AEDB}" dt="2025-06-07T07:21:52.452" v="51" actId="1076"/>
          <ac:spMkLst>
            <pc:docMk/>
            <pc:sldMk cId="4178534558" sldId="266"/>
            <ac:spMk id="7" creationId="{CC35C616-FF11-F88F-3634-DD3CC790498A}"/>
          </ac:spMkLst>
        </pc:spChg>
        <pc:spChg chg="mod">
          <ac:chgData name="Kevin Liew Kar Kit" userId="S::kevinkarkitl@student.unimelb.edu.au::d1f184ce-5226-4c1c-ad95-966559ccdff0" providerId="AD" clId="Web-{C98C9329-FB70-C6EC-EC17-DB8809B7AEDB}" dt="2025-06-07T07:21:52.468" v="52" actId="1076"/>
          <ac:spMkLst>
            <pc:docMk/>
            <pc:sldMk cId="4178534558" sldId="266"/>
            <ac:spMk id="10" creationId="{79CD8676-94FB-A00B-D205-9F0DDA4D42AF}"/>
          </ac:spMkLst>
        </pc:spChg>
        <pc:spChg chg="mod">
          <ac:chgData name="Kevin Liew Kar Kit" userId="S::kevinkarkitl@student.unimelb.edu.au::d1f184ce-5226-4c1c-ad95-966559ccdff0" providerId="AD" clId="Web-{C98C9329-FB70-C6EC-EC17-DB8809B7AEDB}" dt="2025-06-07T07:20:00.309" v="45" actId="20577"/>
          <ac:spMkLst>
            <pc:docMk/>
            <pc:sldMk cId="4178534558" sldId="266"/>
            <ac:spMk id="16" creationId="{CEE7D949-8753-CB60-17CB-8EAC7E93EC2D}"/>
          </ac:spMkLst>
        </pc:spChg>
        <pc:picChg chg="mod">
          <ac:chgData name="Kevin Liew Kar Kit" userId="S::kevinkarkitl@student.unimelb.edu.au::d1f184ce-5226-4c1c-ad95-966559ccdff0" providerId="AD" clId="Web-{C98C9329-FB70-C6EC-EC17-DB8809B7AEDB}" dt="2025-06-07T07:21:45.749" v="50" actId="1076"/>
          <ac:picMkLst>
            <pc:docMk/>
            <pc:sldMk cId="4178534558" sldId="266"/>
            <ac:picMk id="14" creationId="{4822A5FB-A48B-6363-0183-4C3C4D80A8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A941B-7738-42C8-9DAA-0717E2148593}" type="datetimeFigureOut">
              <a:rPr lang="en-MY" smtClean="0"/>
              <a:t>9/6/2025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773D0-D1C0-4A73-93B1-4E8D2646E4D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4603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1A822-BED1-4B60-B619-899D58532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lnSpc>
                <a:spcPts val="1744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1A822-BED1-4B60-B619-899D585321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773D0-D1C0-4A73-93B1-4E8D2646E4D6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2747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/>
              <a:t>Click to add title</a:t>
            </a:r>
          </a:p>
          <a:p>
            <a:pPr lvl="1"/>
            <a:r>
              <a:rPr lang="en-AU" noProof="0"/>
              <a:t>Two</a:t>
            </a:r>
          </a:p>
          <a:p>
            <a:pPr lvl="2"/>
            <a:r>
              <a:rPr lang="en-AU" noProof="0"/>
              <a:t>Three</a:t>
            </a:r>
          </a:p>
          <a:p>
            <a:pPr lvl="8"/>
            <a:r>
              <a:rPr lang="en-AU" noProof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/>
              <a:t>    1</a:t>
            </a:r>
          </a:p>
          <a:p>
            <a:pPr lvl="1"/>
            <a:r>
              <a:rPr lang="en-AU" noProof="0"/>
              <a:t>2</a:t>
            </a:r>
          </a:p>
          <a:p>
            <a:pPr lvl="2"/>
            <a:r>
              <a:rPr lang="en-AU" noProof="0"/>
              <a:t>3</a:t>
            </a:r>
          </a:p>
          <a:p>
            <a:pPr lvl="3"/>
            <a:r>
              <a:rPr lang="en-AU" noProof="0"/>
              <a:t>4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/>
              <a:t>Click to add Identifier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5</a:t>
            </a:r>
          </a:p>
          <a:p>
            <a:pPr lvl="5"/>
            <a:r>
              <a:rPr lang="en-AU" noProof="0"/>
              <a:t>6</a:t>
            </a:r>
          </a:p>
          <a:p>
            <a:pPr lvl="6"/>
            <a:r>
              <a:rPr lang="en-AU" noProof="0"/>
              <a:t>7</a:t>
            </a:r>
          </a:p>
          <a:p>
            <a:pPr lvl="7"/>
            <a:r>
              <a:rPr lang="en-AU" noProof="0"/>
              <a:t>8</a:t>
            </a:r>
          </a:p>
          <a:p>
            <a:pPr lvl="8"/>
            <a:r>
              <a:rPr lang="en-AU" noProof="0"/>
              <a:t>9</a:t>
            </a:r>
          </a:p>
          <a:p>
            <a:pPr lvl="8"/>
            <a:r>
              <a:rPr lang="en-AU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8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audio" Target="../media/media3.m4a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microsoft.com/office/2007/relationships/media" Target="../media/media3.m4a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8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97" y="2314349"/>
            <a:ext cx="5595937" cy="2514025"/>
          </a:xfrm>
        </p:spPr>
        <p:txBody>
          <a:bodyPr/>
          <a:lstStyle/>
          <a:p>
            <a:r>
              <a:rPr lang="en-AU"/>
              <a:t>Final Pitch Deck</a:t>
            </a:r>
          </a:p>
          <a:p>
            <a:pPr lvl="1"/>
            <a:r>
              <a:rPr lang="en-AU">
                <a:solidFill>
                  <a:srgbClr val="FFFF00"/>
                </a:solidFill>
              </a:rPr>
              <a:t>Practical and Social Challenges for International Students at University of Melbourne</a:t>
            </a:r>
          </a:p>
          <a:p>
            <a:pPr lvl="1"/>
            <a:r>
              <a:rPr lang="en-AU">
                <a:solidFill>
                  <a:srgbClr val="FFFF00"/>
                </a:solidFill>
              </a:rPr>
              <a:t>Group 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A3A8E-36C3-446B-985E-CEB7C28263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297" y="5634308"/>
            <a:ext cx="6077382" cy="3870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/>
              <a:t>INFO90010 – Technology Innovation Project</a:t>
            </a:r>
          </a:p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5" descr="A white robot with a face on it&#10;&#10;AI-generated content may be incorrect.">
            <a:extLst>
              <a:ext uri="{FF2B5EF4-FFF2-40B4-BE49-F238E27FC236}">
                <a16:creationId xmlns:a16="http://schemas.microsoft.com/office/drawing/2014/main" id="{015E76FC-BD6A-EA1B-3D15-9DD70D603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5976" y="4684207"/>
            <a:ext cx="2100796" cy="1899132"/>
          </a:xfrm>
          <a:prstGeom prst="rect">
            <a:avLst/>
          </a:prstGeom>
          <a:ln>
            <a:noFill/>
          </a:ln>
        </p:spPr>
      </p:pic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6F3F2066-D2D6-0B35-1020-81EB4BCDA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18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9"/>
    </mc:Choice>
    <mc:Fallback xmlns="">
      <p:transition spd="slow" advTm="1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24A3AA57-5CB9-7363-744F-DBA91530B511}"/>
              </a:ext>
            </a:extLst>
          </p:cNvPr>
          <p:cNvSpPr/>
          <p:nvPr/>
        </p:nvSpPr>
        <p:spPr>
          <a:xfrm>
            <a:off x="4201833" y="2428875"/>
            <a:ext cx="4122362" cy="373063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C04AE1-5E75-38E9-997C-CF05B9F094B5}"/>
              </a:ext>
            </a:extLst>
          </p:cNvPr>
          <p:cNvSpPr/>
          <p:nvPr/>
        </p:nvSpPr>
        <p:spPr>
          <a:xfrm>
            <a:off x="8695427" y="2860593"/>
            <a:ext cx="3118163" cy="253067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E1BACB5-9ED4-6A3B-8AB2-0CEA1400FECD}"/>
              </a:ext>
            </a:extLst>
          </p:cNvPr>
          <p:cNvSpPr/>
          <p:nvPr/>
        </p:nvSpPr>
        <p:spPr>
          <a:xfrm>
            <a:off x="4509115" y="2871676"/>
            <a:ext cx="3589762" cy="268746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EF541627-5394-B395-71BE-6FEE28CA753E}"/>
              </a:ext>
            </a:extLst>
          </p:cNvPr>
          <p:cNvSpPr/>
          <p:nvPr/>
        </p:nvSpPr>
        <p:spPr>
          <a:xfrm>
            <a:off x="9537299" y="3096639"/>
            <a:ext cx="1641472" cy="227953"/>
          </a:xfrm>
          <a:prstGeom prst="round2Same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E38563-76B9-D5FF-7617-7E6D1F4B4B79}"/>
              </a:ext>
            </a:extLst>
          </p:cNvPr>
          <p:cNvSpPr/>
          <p:nvPr/>
        </p:nvSpPr>
        <p:spPr>
          <a:xfrm>
            <a:off x="480422" y="2860593"/>
            <a:ext cx="3436984" cy="253067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4CD8E072-E216-D37E-660B-56E0FB5BD51C}"/>
              </a:ext>
            </a:extLst>
          </p:cNvPr>
          <p:cNvSpPr/>
          <p:nvPr/>
        </p:nvSpPr>
        <p:spPr>
          <a:xfrm>
            <a:off x="9626199" y="3976580"/>
            <a:ext cx="1552570" cy="276999"/>
          </a:xfrm>
          <a:prstGeom prst="round2SameRect">
            <a:avLst/>
          </a:prstGeom>
          <a:solidFill>
            <a:schemeClr val="bg1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5448EBD-57E3-8289-1450-B1585DEA176D}"/>
              </a:ext>
            </a:extLst>
          </p:cNvPr>
          <p:cNvSpPr txBox="1">
            <a:spLocks/>
          </p:cNvSpPr>
          <p:nvPr/>
        </p:nvSpPr>
        <p:spPr>
          <a:xfrm>
            <a:off x="448400" y="308551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: </a:t>
            </a:r>
            <a:r>
              <a:rPr lang="en-US" sz="2000" b="1">
                <a:latin typeface="Calibri" panose="020F0502020204030204"/>
              </a:rPr>
              <a:t>Group E | Technology Innovation Project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45715A-E72E-3053-97F1-C4BDC2D94215}"/>
              </a:ext>
            </a:extLst>
          </p:cNvPr>
          <p:cNvSpPr txBox="1"/>
          <p:nvPr/>
        </p:nvSpPr>
        <p:spPr>
          <a:xfrm>
            <a:off x="9308351" y="3064930"/>
            <a:ext cx="209936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Calibri" panose="020F0502020204030204"/>
              </a:rPr>
              <a:t>Primary Research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6CBCD5-B8D7-D2A5-5528-0BB147A7D139}"/>
              </a:ext>
            </a:extLst>
          </p:cNvPr>
          <p:cNvSpPr txBox="1"/>
          <p:nvPr/>
        </p:nvSpPr>
        <p:spPr>
          <a:xfrm>
            <a:off x="9443520" y="3965278"/>
            <a:ext cx="1917377" cy="27699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Calibri" panose="020F0502020204030204"/>
              </a:rPr>
              <a:t>Secondary Research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110442-6C5B-303F-110B-182F649648D7}"/>
              </a:ext>
            </a:extLst>
          </p:cNvPr>
          <p:cNvSpPr txBox="1"/>
          <p:nvPr/>
        </p:nvSpPr>
        <p:spPr>
          <a:xfrm>
            <a:off x="5251702" y="2227441"/>
            <a:ext cx="210458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UniConnect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E99F098-4768-7BFA-B60F-1EF45B214349}"/>
              </a:ext>
            </a:extLst>
          </p:cNvPr>
          <p:cNvSpPr txBox="1"/>
          <p:nvPr/>
        </p:nvSpPr>
        <p:spPr>
          <a:xfrm>
            <a:off x="5146669" y="3554957"/>
            <a:ext cx="126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Suburb Insight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0BB4FB7-3797-2F49-9DD9-FE3F5402ECF5}"/>
              </a:ext>
            </a:extLst>
          </p:cNvPr>
          <p:cNvSpPr txBox="1"/>
          <p:nvPr/>
        </p:nvSpPr>
        <p:spPr>
          <a:xfrm>
            <a:off x="5046090" y="4785747"/>
            <a:ext cx="1582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 Planner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FC85054-2247-FCB2-27BE-9083C2F3D9CD}"/>
              </a:ext>
            </a:extLst>
          </p:cNvPr>
          <p:cNvSpPr txBox="1"/>
          <p:nvPr/>
        </p:nvSpPr>
        <p:spPr>
          <a:xfrm>
            <a:off x="6416626" y="4168187"/>
            <a:ext cx="1274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Finder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EA61FC-A72A-6D64-7E4F-0E480BDD905E}"/>
              </a:ext>
            </a:extLst>
          </p:cNvPr>
          <p:cNvSpPr txBox="1"/>
          <p:nvPr/>
        </p:nvSpPr>
        <p:spPr>
          <a:xfrm>
            <a:off x="5146669" y="3754392"/>
            <a:ext cx="16328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Calibri" panose="020F0502020204030204"/>
              </a:rPr>
              <a:t>Neighborhood data, culture fit, reviews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E8EB84-E433-4586-80A4-59AB9F1D58A4}"/>
              </a:ext>
            </a:extLst>
          </p:cNvPr>
          <p:cNvSpPr txBox="1"/>
          <p:nvPr/>
        </p:nvSpPr>
        <p:spPr>
          <a:xfrm>
            <a:off x="5047266" y="4990942"/>
            <a:ext cx="18175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Career-aligned academic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A31D1-0AA5-B47D-5724-5E69075C72AA}"/>
              </a:ext>
            </a:extLst>
          </p:cNvPr>
          <p:cNvSpPr txBox="1"/>
          <p:nvPr/>
        </p:nvSpPr>
        <p:spPr>
          <a:xfrm>
            <a:off x="8832044" y="4744498"/>
            <a:ext cx="20314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Strengthen the validity of our findings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4FC4F7-99B5-9D58-2B3D-A7D58A82D84F}"/>
              </a:ext>
            </a:extLst>
          </p:cNvPr>
          <p:cNvSpPr/>
          <p:nvPr/>
        </p:nvSpPr>
        <p:spPr>
          <a:xfrm>
            <a:off x="620580" y="3401878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5F02EF-D69F-B059-B008-86B45B7E1815}"/>
              </a:ext>
            </a:extLst>
          </p:cNvPr>
          <p:cNvSpPr/>
          <p:nvPr/>
        </p:nvSpPr>
        <p:spPr>
          <a:xfrm>
            <a:off x="620580" y="3856571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17F68F-63E8-1FB0-3812-24A512995C11}"/>
              </a:ext>
            </a:extLst>
          </p:cNvPr>
          <p:cNvSpPr/>
          <p:nvPr/>
        </p:nvSpPr>
        <p:spPr>
          <a:xfrm>
            <a:off x="9052155" y="3371768"/>
            <a:ext cx="2632636" cy="348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semi structured interviews with </a:t>
            </a:r>
            <a:r>
              <a:rPr lang="en-AU" sz="110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UniMelb</a:t>
            </a:r>
            <a:r>
              <a:rPr lang="en-AU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international students</a:t>
            </a:r>
            <a:endParaRPr lang="en-MY" sz="11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B343014-14EE-578C-4B5B-B51663FA1575}"/>
              </a:ext>
            </a:extLst>
          </p:cNvPr>
          <p:cNvSpPr/>
          <p:nvPr/>
        </p:nvSpPr>
        <p:spPr>
          <a:xfrm>
            <a:off x="8990826" y="4215407"/>
            <a:ext cx="2822764" cy="465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on social integration, acculturation stress and academic performance</a:t>
            </a:r>
            <a:endParaRPr lang="en-MY" sz="11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51D413-BDAF-FED3-E481-913516B08833}"/>
              </a:ext>
            </a:extLst>
          </p:cNvPr>
          <p:cNvSpPr txBox="1"/>
          <p:nvPr/>
        </p:nvSpPr>
        <p:spPr>
          <a:xfrm rot="16200000">
            <a:off x="-912998" y="3787638"/>
            <a:ext cx="241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Calibri" panose="020F0502020204030204"/>
              </a:rPr>
              <a:t>The Problem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DB0B5-A106-84E3-92C2-CAE074131CC8}"/>
              </a:ext>
            </a:extLst>
          </p:cNvPr>
          <p:cNvSpPr txBox="1"/>
          <p:nvPr/>
        </p:nvSpPr>
        <p:spPr>
          <a:xfrm>
            <a:off x="907105" y="3401878"/>
            <a:ext cx="2835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Difficulty finding suitable accommodation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B9B79-6749-0871-EF57-99958752BB52}"/>
              </a:ext>
            </a:extLst>
          </p:cNvPr>
          <p:cNvSpPr txBox="1"/>
          <p:nvPr/>
        </p:nvSpPr>
        <p:spPr>
          <a:xfrm>
            <a:off x="904916" y="3834260"/>
            <a:ext cx="3301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Struggles in building meaningful connections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B5EA3-A4F2-B73D-EA09-1BD5F087FC44}"/>
              </a:ext>
            </a:extLst>
          </p:cNvPr>
          <p:cNvSpPr txBox="1"/>
          <p:nvPr/>
        </p:nvSpPr>
        <p:spPr>
          <a:xfrm>
            <a:off x="904916" y="4282122"/>
            <a:ext cx="3301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Confusion navigating academic systems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D6751-993D-EA3A-8481-DBDE0F69EE86}"/>
              </a:ext>
            </a:extLst>
          </p:cNvPr>
          <p:cNvSpPr txBox="1"/>
          <p:nvPr/>
        </p:nvSpPr>
        <p:spPr>
          <a:xfrm>
            <a:off x="598429" y="4772462"/>
            <a:ext cx="3194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Opportunity: A high-value, undeserved segment needing centralized support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FD58C-A176-6563-2B3A-2D11C68E3511}"/>
              </a:ext>
            </a:extLst>
          </p:cNvPr>
          <p:cNvSpPr txBox="1"/>
          <p:nvPr/>
        </p:nvSpPr>
        <p:spPr>
          <a:xfrm rot="16200000">
            <a:off x="3165756" y="4039305"/>
            <a:ext cx="241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Calibri" panose="020F0502020204030204"/>
              </a:rPr>
              <a:t>Our Solution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2335B7-39D2-8276-7771-0E4556BE1572}"/>
              </a:ext>
            </a:extLst>
          </p:cNvPr>
          <p:cNvSpPr txBox="1"/>
          <p:nvPr/>
        </p:nvSpPr>
        <p:spPr>
          <a:xfrm>
            <a:off x="6405557" y="4384714"/>
            <a:ext cx="16439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Calibri" panose="020F0502020204030204"/>
              </a:rPr>
              <a:t>Join/create study groups by subject or location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936766-2AE8-76EB-EDC0-1EF50D57F03D}"/>
              </a:ext>
            </a:extLst>
          </p:cNvPr>
          <p:cNvSpPr txBox="1"/>
          <p:nvPr/>
        </p:nvSpPr>
        <p:spPr>
          <a:xfrm>
            <a:off x="4577983" y="3175605"/>
            <a:ext cx="34367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 to enhance belonging, clarity and confidence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685F0C-5E6F-F892-88D2-CA7B0F6DA124}"/>
              </a:ext>
            </a:extLst>
          </p:cNvPr>
          <p:cNvSpPr txBox="1"/>
          <p:nvPr/>
        </p:nvSpPr>
        <p:spPr>
          <a:xfrm rot="16200000">
            <a:off x="7336290" y="3847946"/>
            <a:ext cx="241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Calibri" panose="020F0502020204030204"/>
              </a:rPr>
              <a:t>Our Validation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F9E2655-7310-D35E-DC03-8F33F071A601}"/>
              </a:ext>
            </a:extLst>
          </p:cNvPr>
          <p:cNvSpPr/>
          <p:nvPr/>
        </p:nvSpPr>
        <p:spPr>
          <a:xfrm>
            <a:off x="630596" y="4283462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pic>
        <p:nvPicPr>
          <p:cNvPr id="32" name="Graphic 31" descr="Aspiration with solid fill">
            <a:extLst>
              <a:ext uri="{FF2B5EF4-FFF2-40B4-BE49-F238E27FC236}">
                <a16:creationId xmlns:a16="http://schemas.microsoft.com/office/drawing/2014/main" id="{E58F41E1-26C0-4ADC-CDF7-F2145F9D7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7983" y="4903693"/>
            <a:ext cx="474295" cy="474295"/>
          </a:xfrm>
          <a:prstGeom prst="rect">
            <a:avLst/>
          </a:prstGeom>
        </p:spPr>
      </p:pic>
      <p:pic>
        <p:nvPicPr>
          <p:cNvPr id="34" name="Graphic 33" descr="Desk with solid fill">
            <a:extLst>
              <a:ext uri="{FF2B5EF4-FFF2-40B4-BE49-F238E27FC236}">
                <a16:creationId xmlns:a16="http://schemas.microsoft.com/office/drawing/2014/main" id="{6E9898CC-E55E-1644-DD00-EDEFAAD34C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9881" y="4144445"/>
            <a:ext cx="588109" cy="588109"/>
          </a:xfrm>
          <a:prstGeom prst="rect">
            <a:avLst/>
          </a:prstGeom>
        </p:spPr>
      </p:pic>
      <p:pic>
        <p:nvPicPr>
          <p:cNvPr id="39" name="Graphic 38" descr="Business Growth with solid fill">
            <a:extLst>
              <a:ext uri="{FF2B5EF4-FFF2-40B4-BE49-F238E27FC236}">
                <a16:creationId xmlns:a16="http://schemas.microsoft.com/office/drawing/2014/main" id="{F997EE85-B3B2-22EA-7CF2-4328F38620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3327" y="3620101"/>
            <a:ext cx="506087" cy="506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868D28-5F95-FE42-95B1-D88D74914F0E}"/>
              </a:ext>
            </a:extLst>
          </p:cNvPr>
          <p:cNvSpPr txBox="1"/>
          <p:nvPr/>
        </p:nvSpPr>
        <p:spPr>
          <a:xfrm>
            <a:off x="630596" y="2696942"/>
            <a:ext cx="310941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Challenges for International Students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59827C-70D9-0E70-0D66-070B6CB4259F}"/>
              </a:ext>
            </a:extLst>
          </p:cNvPr>
          <p:cNvSpPr txBox="1"/>
          <p:nvPr/>
        </p:nvSpPr>
        <p:spPr>
          <a:xfrm>
            <a:off x="9091774" y="2705893"/>
            <a:ext cx="2333218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on Real Insights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5C66EF-F950-D2B3-E8B0-013709FFDDB2}"/>
              </a:ext>
            </a:extLst>
          </p:cNvPr>
          <p:cNvCxnSpPr>
            <a:cxnSpLocks/>
          </p:cNvCxnSpPr>
          <p:nvPr/>
        </p:nvCxnSpPr>
        <p:spPr>
          <a:xfrm>
            <a:off x="8840432" y="3127556"/>
            <a:ext cx="0" cy="2075793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Quill with solid fill">
            <a:extLst>
              <a:ext uri="{FF2B5EF4-FFF2-40B4-BE49-F238E27FC236}">
                <a16:creationId xmlns:a16="http://schemas.microsoft.com/office/drawing/2014/main" id="{8AD5552C-EE14-93F1-CBC8-2C29D19E77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32447" y="3875483"/>
            <a:ext cx="414957" cy="414957"/>
          </a:xfrm>
          <a:prstGeom prst="rect">
            <a:avLst/>
          </a:prstGeom>
        </p:spPr>
      </p:pic>
      <p:pic>
        <p:nvPicPr>
          <p:cNvPr id="61" name="Graphic 60" descr="Group with solid fill">
            <a:extLst>
              <a:ext uri="{FF2B5EF4-FFF2-40B4-BE49-F238E27FC236}">
                <a16:creationId xmlns:a16="http://schemas.microsoft.com/office/drawing/2014/main" id="{13066E22-A444-CBC2-D8EC-07F509789D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68064" y="2951580"/>
            <a:ext cx="468353" cy="468353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9EC8DEEF-CF6A-7773-603C-3B03E5F3127D}"/>
              </a:ext>
            </a:extLst>
          </p:cNvPr>
          <p:cNvSpPr txBox="1">
            <a:spLocks/>
          </p:cNvSpPr>
          <p:nvPr/>
        </p:nvSpPr>
        <p:spPr>
          <a:xfrm>
            <a:off x="1383728" y="1687028"/>
            <a:ext cx="9820035" cy="501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rgbClr val="203864"/>
                </a:solidFill>
                <a:cs typeface="Calibri" panose="020F0502020204030204" pitchFamily="34" charset="0"/>
              </a:rPr>
              <a:t>A mobile-first platform that empowers international students to thrive. provides a seamless access to essential information, facilitate meaningful social connections and deliver personalized academic planning tool all through a gamified experience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C81BB2C-03C4-7EFC-0EB2-BEDF58627E02}"/>
              </a:ext>
            </a:extLst>
          </p:cNvPr>
          <p:cNvSpPr txBox="1">
            <a:spLocks/>
          </p:cNvSpPr>
          <p:nvPr/>
        </p:nvSpPr>
        <p:spPr>
          <a:xfrm>
            <a:off x="448399" y="613876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Empowering International Student Success at the University of Melbourne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EA0B965-419B-860C-3870-E24B69B595BF}"/>
              </a:ext>
            </a:extLst>
          </p:cNvPr>
          <p:cNvSpPr/>
          <p:nvPr/>
        </p:nvSpPr>
        <p:spPr>
          <a:xfrm>
            <a:off x="620580" y="3424190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75FC79-7F6E-F9A8-4860-2074393D331D}"/>
              </a:ext>
            </a:extLst>
          </p:cNvPr>
          <p:cNvSpPr/>
          <p:nvPr/>
        </p:nvSpPr>
        <p:spPr>
          <a:xfrm>
            <a:off x="620580" y="4305774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684C0B-5DBD-5DEC-1C8A-5A383CEE0AB0}"/>
              </a:ext>
            </a:extLst>
          </p:cNvPr>
          <p:cNvSpPr txBox="1"/>
          <p:nvPr/>
        </p:nvSpPr>
        <p:spPr>
          <a:xfrm>
            <a:off x="3307971" y="1246373"/>
            <a:ext cx="5926024" cy="387191"/>
          </a:xfrm>
          <a:prstGeom prst="round2SameRect">
            <a:avLst/>
          </a:prstGeom>
          <a:solidFill>
            <a:srgbClr val="20386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we designed a solution rooted in real user needs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AF6642-8C8F-E1C1-352B-26018D6718B9}"/>
              </a:ext>
            </a:extLst>
          </p:cNvPr>
          <p:cNvSpPr txBox="1"/>
          <p:nvPr/>
        </p:nvSpPr>
        <p:spPr>
          <a:xfrm>
            <a:off x="4330677" y="5559137"/>
            <a:ext cx="20541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interaction earns XP point, allowing students to earn rewards and level up their engagement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AFBE7F7-5A67-420E-B25F-A7498B258E0F}"/>
              </a:ext>
            </a:extLst>
          </p:cNvPr>
          <p:cNvSpPr txBox="1"/>
          <p:nvPr/>
        </p:nvSpPr>
        <p:spPr>
          <a:xfrm>
            <a:off x="9386227" y="4986306"/>
            <a:ext cx="243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Translating existing research into commercially viable innovation solution</a:t>
            </a: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89795CC1-DFC0-F931-A0C3-8100A8AB6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F0A252B-FF3B-DB57-07A8-DDE4798542F3}"/>
              </a:ext>
            </a:extLst>
          </p:cNvPr>
          <p:cNvSpPr txBox="1"/>
          <p:nvPr/>
        </p:nvSpPr>
        <p:spPr>
          <a:xfrm>
            <a:off x="6409910" y="2630793"/>
            <a:ext cx="1819370" cy="4308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Insights Engine: AI Powered Informational System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5D99AE3-0C94-A994-4584-DD282DD65EB2}"/>
              </a:ext>
            </a:extLst>
          </p:cNvPr>
          <p:cNvSpPr txBox="1"/>
          <p:nvPr/>
        </p:nvSpPr>
        <p:spPr>
          <a:xfrm>
            <a:off x="4333991" y="2627432"/>
            <a:ext cx="1776024" cy="4308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latin typeface="Calibri" panose="020F0502020204030204"/>
              </a:rPr>
              <a:t>Gamification: XP Points, rewards and progression!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B0E0CC-E7FA-10DC-99F9-74CCD5F8A973}"/>
              </a:ext>
            </a:extLst>
          </p:cNvPr>
          <p:cNvSpPr txBox="1"/>
          <p:nvPr/>
        </p:nvSpPr>
        <p:spPr>
          <a:xfrm>
            <a:off x="6529218" y="5562171"/>
            <a:ext cx="18807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AI-powered insights system that delivers smart, contextual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825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77"/>
    </mc:Choice>
    <mc:Fallback xmlns="">
      <p:transition spd="slow" advTm="43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6489F5E-3B13-E52E-8CCD-5779A535DC95}"/>
              </a:ext>
            </a:extLst>
          </p:cNvPr>
          <p:cNvSpPr/>
          <p:nvPr/>
        </p:nvSpPr>
        <p:spPr>
          <a:xfrm>
            <a:off x="4153227" y="6197975"/>
            <a:ext cx="2684760" cy="3579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AA2BFDA-B475-086A-2B9C-355E1DBDF5B5}"/>
              </a:ext>
            </a:extLst>
          </p:cNvPr>
          <p:cNvSpPr/>
          <p:nvPr/>
        </p:nvSpPr>
        <p:spPr>
          <a:xfrm>
            <a:off x="4153227" y="5784781"/>
            <a:ext cx="2684760" cy="3579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8C8D5D80-155A-4DDD-EAE5-D2CF77272160}"/>
              </a:ext>
            </a:extLst>
          </p:cNvPr>
          <p:cNvSpPr/>
          <p:nvPr/>
        </p:nvSpPr>
        <p:spPr>
          <a:xfrm>
            <a:off x="4116655" y="2362017"/>
            <a:ext cx="3098944" cy="42950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DA2A7A12-9EA0-03C8-BEA7-D5D6B5D40E18}"/>
              </a:ext>
            </a:extLst>
          </p:cNvPr>
          <p:cNvSpPr/>
          <p:nvPr/>
        </p:nvSpPr>
        <p:spPr>
          <a:xfrm>
            <a:off x="4116655" y="2023294"/>
            <a:ext cx="3098942" cy="29081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3B978052-367B-AEC5-49CA-731B042ED826}"/>
              </a:ext>
            </a:extLst>
          </p:cNvPr>
          <p:cNvSpPr/>
          <p:nvPr/>
        </p:nvSpPr>
        <p:spPr>
          <a:xfrm>
            <a:off x="4143817" y="4281524"/>
            <a:ext cx="2300212" cy="31922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8C7A5EE7-C8D7-9301-46A3-4B5047241D69}"/>
              </a:ext>
            </a:extLst>
          </p:cNvPr>
          <p:cNvSpPr/>
          <p:nvPr/>
        </p:nvSpPr>
        <p:spPr>
          <a:xfrm>
            <a:off x="4143817" y="3879761"/>
            <a:ext cx="2293971" cy="30661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b Insight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2337C9-A3B0-446C-1C3C-6215DBA8568F}"/>
              </a:ext>
            </a:extLst>
          </p:cNvPr>
          <p:cNvSpPr/>
          <p:nvPr/>
        </p:nvSpPr>
        <p:spPr>
          <a:xfrm>
            <a:off x="4116655" y="1485012"/>
            <a:ext cx="3098942" cy="49037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CCC92-7BDF-9903-497D-002BD77A0CAD}"/>
              </a:ext>
            </a:extLst>
          </p:cNvPr>
          <p:cNvSpPr txBox="1">
            <a:spLocks/>
          </p:cNvSpPr>
          <p:nvPr/>
        </p:nvSpPr>
        <p:spPr>
          <a:xfrm>
            <a:off x="325476" y="149837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: </a:t>
            </a:r>
            <a:r>
              <a:rPr lang="en-US" sz="2000" b="1">
                <a:latin typeface="Calibri" panose="020F0502020204030204"/>
              </a:rPr>
              <a:t>Who are our users?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DB4965-833A-FDFA-2E51-B447D89B84E2}"/>
              </a:ext>
            </a:extLst>
          </p:cNvPr>
          <p:cNvSpPr txBox="1">
            <a:spLocks/>
          </p:cNvSpPr>
          <p:nvPr/>
        </p:nvSpPr>
        <p:spPr>
          <a:xfrm>
            <a:off x="325476" y="487783"/>
            <a:ext cx="8361324" cy="303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International Students at the University of Melbourne Facing Practical and Social Barriers</a:t>
            </a:r>
          </a:p>
        </p:txBody>
      </p:sp>
      <p:pic>
        <p:nvPicPr>
          <p:cNvPr id="1026" name="Picture 2" descr="A person with braided hair and a white shirt&#10;&#10;AI-generated content may be incorrect.">
            <a:extLst>
              <a:ext uri="{FF2B5EF4-FFF2-40B4-BE49-F238E27FC236}">
                <a16:creationId xmlns:a16="http://schemas.microsoft.com/office/drawing/2014/main" id="{5DEACB5D-5596-DCB0-3EE9-6FFC72F2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33" y="1308781"/>
            <a:ext cx="986621" cy="9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0E7208B0-A415-1028-C01C-9F20A2C1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43" y="3145903"/>
            <a:ext cx="969152" cy="9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89EFC25E-A8AC-5E1F-D530-3E8B6F552B76}"/>
              </a:ext>
            </a:extLst>
          </p:cNvPr>
          <p:cNvSpPr/>
          <p:nvPr/>
        </p:nvSpPr>
        <p:spPr>
          <a:xfrm flipV="1">
            <a:off x="691667" y="2570781"/>
            <a:ext cx="2059537" cy="400338"/>
          </a:xfrm>
          <a:prstGeom prst="round2Same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6FD75E-CED2-788C-3955-15DF52AA3649}"/>
              </a:ext>
            </a:extLst>
          </p:cNvPr>
          <p:cNvSpPr txBox="1"/>
          <p:nvPr/>
        </p:nvSpPr>
        <p:spPr>
          <a:xfrm>
            <a:off x="714816" y="2540232"/>
            <a:ext cx="2059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Masters Degree in Business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7D59-FF52-6E8A-D447-8F1C7498EBC0}"/>
              </a:ext>
            </a:extLst>
          </p:cNvPr>
          <p:cNvSpPr txBox="1"/>
          <p:nvPr/>
        </p:nvSpPr>
        <p:spPr>
          <a:xfrm>
            <a:off x="827281" y="2728301"/>
            <a:ext cx="1834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Originally from Singapore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432C6-619F-FE62-65B0-6319395A84F0}"/>
              </a:ext>
            </a:extLst>
          </p:cNvPr>
          <p:cNvSpPr txBox="1"/>
          <p:nvPr/>
        </p:nvSpPr>
        <p:spPr>
          <a:xfrm>
            <a:off x="888215" y="2321066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Cameron Wang, 25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E1ECE60-9CC2-FF3E-2819-680AD00BC4EC}"/>
              </a:ext>
            </a:extLst>
          </p:cNvPr>
          <p:cNvSpPr/>
          <p:nvPr/>
        </p:nvSpPr>
        <p:spPr>
          <a:xfrm flipV="1">
            <a:off x="708427" y="4401810"/>
            <a:ext cx="2059537" cy="390456"/>
          </a:xfrm>
          <a:prstGeom prst="round2Same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3931B-B204-922E-B881-0EE74352590E}"/>
              </a:ext>
            </a:extLst>
          </p:cNvPr>
          <p:cNvSpPr txBox="1"/>
          <p:nvPr/>
        </p:nvSpPr>
        <p:spPr>
          <a:xfrm>
            <a:off x="699019" y="4374664"/>
            <a:ext cx="2059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Bachelor of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B076F-D961-4C00-3D67-B8E2E7F83CFE}"/>
              </a:ext>
            </a:extLst>
          </p:cNvPr>
          <p:cNvSpPr txBox="1"/>
          <p:nvPr/>
        </p:nvSpPr>
        <p:spPr>
          <a:xfrm>
            <a:off x="820892" y="4543911"/>
            <a:ext cx="1834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Originally from Russia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CA3235-7330-EFD4-21D0-CAA30B59D4B2}"/>
              </a:ext>
            </a:extLst>
          </p:cNvPr>
          <p:cNvSpPr txBox="1"/>
          <p:nvPr/>
        </p:nvSpPr>
        <p:spPr>
          <a:xfrm>
            <a:off x="885498" y="4150075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Ivan Petrov, 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740F4-7E3C-FDCC-E683-DACFAA167C4E}"/>
              </a:ext>
            </a:extLst>
          </p:cNvPr>
          <p:cNvSpPr txBox="1"/>
          <p:nvPr/>
        </p:nvSpPr>
        <p:spPr>
          <a:xfrm>
            <a:off x="4076542" y="1521055"/>
            <a:ext cx="30989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Difficulty finding housing that matches budget and lifestyle</a:t>
            </a:r>
          </a:p>
        </p:txBody>
      </p:sp>
      <p:pic>
        <p:nvPicPr>
          <p:cNvPr id="23" name="Graphic 22" descr="Mortgage with solid fill">
            <a:extLst>
              <a:ext uri="{FF2B5EF4-FFF2-40B4-BE49-F238E27FC236}">
                <a16:creationId xmlns:a16="http://schemas.microsoft.com/office/drawing/2014/main" id="{21B5AAD0-04D1-4E4B-A6D1-4577BEF93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4498" y="1472389"/>
            <a:ext cx="382043" cy="382043"/>
          </a:xfrm>
          <a:prstGeom prst="rect">
            <a:avLst/>
          </a:prstGeom>
        </p:spPr>
      </p:pic>
      <p:pic>
        <p:nvPicPr>
          <p:cNvPr id="25" name="Graphic 24" descr="Money with solid fill">
            <a:extLst>
              <a:ext uri="{FF2B5EF4-FFF2-40B4-BE49-F238E27FC236}">
                <a16:creationId xmlns:a16="http://schemas.microsoft.com/office/drawing/2014/main" id="{B1E81B8E-C2E0-FCFE-9EF9-0C9726598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0510" y="2386258"/>
            <a:ext cx="382043" cy="382043"/>
          </a:xfrm>
          <a:prstGeom prst="rect">
            <a:avLst/>
          </a:prstGeom>
        </p:spPr>
      </p:pic>
      <p:pic>
        <p:nvPicPr>
          <p:cNvPr id="27" name="Graphic 26" descr="Hourglass 60% with solid fill">
            <a:extLst>
              <a:ext uri="{FF2B5EF4-FFF2-40B4-BE49-F238E27FC236}">
                <a16:creationId xmlns:a16="http://schemas.microsoft.com/office/drawing/2014/main" id="{D59470A3-7444-421A-2ECB-0FA5EBD0E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99673" y="1942765"/>
            <a:ext cx="355681" cy="3556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72EBB8-F3ED-1C42-BAE1-5EF2545C3595}"/>
              </a:ext>
            </a:extLst>
          </p:cNvPr>
          <p:cNvSpPr txBox="1"/>
          <p:nvPr/>
        </p:nvSpPr>
        <p:spPr>
          <a:xfrm>
            <a:off x="4088607" y="2034640"/>
            <a:ext cx="22399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Wastes time on misleading listings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CE6CC0-B9FA-B828-BA7B-295CCB910636}"/>
              </a:ext>
            </a:extLst>
          </p:cNvPr>
          <p:cNvSpPr/>
          <p:nvPr/>
        </p:nvSpPr>
        <p:spPr>
          <a:xfrm>
            <a:off x="8092303" y="1422964"/>
            <a:ext cx="3126569" cy="145164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FB2680-A955-F0F0-61DA-6427DDDC63FA}"/>
              </a:ext>
            </a:extLst>
          </p:cNvPr>
          <p:cNvSpPr txBox="1"/>
          <p:nvPr/>
        </p:nvSpPr>
        <p:spPr>
          <a:xfrm>
            <a:off x="4073329" y="2342818"/>
            <a:ext cx="30989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Lacks visibility into total cost (commute and day to day expenses)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D67681-8191-03E3-7892-0467C0C55E31}"/>
              </a:ext>
            </a:extLst>
          </p:cNvPr>
          <p:cNvSpPr txBox="1"/>
          <p:nvPr/>
        </p:nvSpPr>
        <p:spPr>
          <a:xfrm>
            <a:off x="8514489" y="1530246"/>
            <a:ext cx="177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Opens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Suburb Insight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E675C6-A03F-6309-52AA-480828D12766}"/>
              </a:ext>
            </a:extLst>
          </p:cNvPr>
          <p:cNvSpPr txBox="1"/>
          <p:nvPr/>
        </p:nvSpPr>
        <p:spPr>
          <a:xfrm>
            <a:off x="8514490" y="1811087"/>
            <a:ext cx="24202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Culture Fit Score</a:t>
            </a:r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Price Trend 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to compare suburbs based on diversity and reviews</a:t>
            </a:r>
            <a:endParaRPr 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8EA24D-839E-E968-0002-D34D2A979223}"/>
              </a:ext>
            </a:extLst>
          </p:cNvPr>
          <p:cNvSpPr txBox="1"/>
          <p:nvPr/>
        </p:nvSpPr>
        <p:spPr>
          <a:xfrm>
            <a:off x="8514489" y="2430483"/>
            <a:ext cx="23060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Confidently selects a location before searching rentals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02826590-7152-BB8A-9CAD-12F1E1FA1682}"/>
              </a:ext>
            </a:extLst>
          </p:cNvPr>
          <p:cNvSpPr/>
          <p:nvPr/>
        </p:nvSpPr>
        <p:spPr>
          <a:xfrm>
            <a:off x="620670" y="868499"/>
            <a:ext cx="11211571" cy="313081"/>
          </a:xfrm>
          <a:prstGeom prst="homePlat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D5930-A8E0-B3D1-6F96-B3B5A5ADCEC2}"/>
              </a:ext>
            </a:extLst>
          </p:cNvPr>
          <p:cNvSpPr txBox="1"/>
          <p:nvPr/>
        </p:nvSpPr>
        <p:spPr>
          <a:xfrm>
            <a:off x="820892" y="889651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ECFBC9-2347-0DE4-F6F8-9929CBE0363C}"/>
              </a:ext>
            </a:extLst>
          </p:cNvPr>
          <p:cNvSpPr txBox="1"/>
          <p:nvPr/>
        </p:nvSpPr>
        <p:spPr>
          <a:xfrm>
            <a:off x="4393845" y="889651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 Points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202EDB-DF47-1E1F-0F9D-AE9C5AF32A91}"/>
              </a:ext>
            </a:extLst>
          </p:cNvPr>
          <p:cNvSpPr txBox="1"/>
          <p:nvPr/>
        </p:nvSpPr>
        <p:spPr>
          <a:xfrm>
            <a:off x="9277704" y="898818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 Journey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ADD469-E8C2-21FF-F81F-1B242E35968D}"/>
              </a:ext>
            </a:extLst>
          </p:cNvPr>
          <p:cNvSpPr/>
          <p:nvPr/>
        </p:nvSpPr>
        <p:spPr>
          <a:xfrm>
            <a:off x="8240169" y="1524502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4530A4A-ABD7-76D0-0B0A-E5E518C344C7}"/>
              </a:ext>
            </a:extLst>
          </p:cNvPr>
          <p:cNvSpPr/>
          <p:nvPr/>
        </p:nvSpPr>
        <p:spPr>
          <a:xfrm>
            <a:off x="8240169" y="1943209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FB02964-8253-EE42-CA2D-CA0C062D2D65}"/>
              </a:ext>
            </a:extLst>
          </p:cNvPr>
          <p:cNvSpPr/>
          <p:nvPr/>
        </p:nvSpPr>
        <p:spPr>
          <a:xfrm>
            <a:off x="8240169" y="2430483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B2C76F-0677-1EAB-7238-2BA4FCC76B91}"/>
              </a:ext>
            </a:extLst>
          </p:cNvPr>
          <p:cNvSpPr/>
          <p:nvPr/>
        </p:nvSpPr>
        <p:spPr>
          <a:xfrm>
            <a:off x="4143817" y="3465394"/>
            <a:ext cx="2293971" cy="31922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029334-731C-B880-70BA-FD4B2362A553}"/>
              </a:ext>
            </a:extLst>
          </p:cNvPr>
          <p:cNvSpPr txBox="1"/>
          <p:nvPr/>
        </p:nvSpPr>
        <p:spPr>
          <a:xfrm>
            <a:off x="4096604" y="3882225"/>
            <a:ext cx="1964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Feels socially disconnected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F885F2-F512-EF6E-D0DF-1720200FA5B5}"/>
              </a:ext>
            </a:extLst>
          </p:cNvPr>
          <p:cNvSpPr txBox="1"/>
          <p:nvPr/>
        </p:nvSpPr>
        <p:spPr>
          <a:xfrm>
            <a:off x="4112645" y="3491851"/>
            <a:ext cx="22399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Hesitant to attend events alone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E9DA5F-E6EB-CC39-E380-D53EDDAAC965}"/>
              </a:ext>
            </a:extLst>
          </p:cNvPr>
          <p:cNvSpPr txBox="1"/>
          <p:nvPr/>
        </p:nvSpPr>
        <p:spPr>
          <a:xfrm>
            <a:off x="4096604" y="4299550"/>
            <a:ext cx="2429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Needs lower-pressure ways to engage</a:t>
            </a:r>
          </a:p>
        </p:txBody>
      </p:sp>
      <p:pic>
        <p:nvPicPr>
          <p:cNvPr id="53" name="Graphic 52" descr="Connections with solid fill">
            <a:extLst>
              <a:ext uri="{FF2B5EF4-FFF2-40B4-BE49-F238E27FC236}">
                <a16:creationId xmlns:a16="http://schemas.microsoft.com/office/drawing/2014/main" id="{D24157CD-C26A-6684-F6AD-316BD5938F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2289" y="3414318"/>
            <a:ext cx="400673" cy="400673"/>
          </a:xfrm>
          <a:prstGeom prst="rect">
            <a:avLst/>
          </a:prstGeom>
        </p:spPr>
      </p:pic>
      <p:pic>
        <p:nvPicPr>
          <p:cNvPr id="55" name="Graphic 54" descr="Badge Follow with solid fill">
            <a:extLst>
              <a:ext uri="{FF2B5EF4-FFF2-40B4-BE49-F238E27FC236}">
                <a16:creationId xmlns:a16="http://schemas.microsoft.com/office/drawing/2014/main" id="{78FCBB9E-AE62-1D17-76A8-DD35891D73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88565" y="4369297"/>
            <a:ext cx="284764" cy="284764"/>
          </a:xfrm>
          <a:prstGeom prst="rect">
            <a:avLst/>
          </a:prstGeom>
        </p:spPr>
      </p:pic>
      <p:pic>
        <p:nvPicPr>
          <p:cNvPr id="57" name="Graphic 56" descr="Man with solid fill">
            <a:extLst>
              <a:ext uri="{FF2B5EF4-FFF2-40B4-BE49-F238E27FC236}">
                <a16:creationId xmlns:a16="http://schemas.microsoft.com/office/drawing/2014/main" id="{DC2EDA3D-9995-F280-C68A-42CD6D4527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12289" y="3846496"/>
            <a:ext cx="421725" cy="42172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6E5C5D1-5E3B-8D24-AC91-6A0DFE5CB10C}"/>
              </a:ext>
            </a:extLst>
          </p:cNvPr>
          <p:cNvSpPr/>
          <p:nvPr/>
        </p:nvSpPr>
        <p:spPr>
          <a:xfrm>
            <a:off x="8238374" y="3281176"/>
            <a:ext cx="3600258" cy="149146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4A30FE4-AD98-8E7E-E15B-2B60D6A6EEA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11070" t="1276" r="9021" b="1466"/>
          <a:stretch>
            <a:fillRect/>
          </a:stretch>
        </p:blipFill>
        <p:spPr>
          <a:xfrm>
            <a:off x="7748935" y="3100139"/>
            <a:ext cx="914400" cy="1978749"/>
          </a:xfrm>
          <a:prstGeom prst="round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370B13E-5D53-A84C-09FD-12D74D3D33E0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13156" t="872" r="10845" b="1308"/>
          <a:stretch>
            <a:fillRect/>
          </a:stretch>
        </p:blipFill>
        <p:spPr>
          <a:xfrm>
            <a:off x="10934700" y="1261765"/>
            <a:ext cx="914400" cy="1952843"/>
          </a:xfrm>
          <a:prstGeom prst="round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67154B29-D85B-9C7B-0FEB-B848720027A4}"/>
              </a:ext>
            </a:extLst>
          </p:cNvPr>
          <p:cNvSpPr txBox="1"/>
          <p:nvPr/>
        </p:nvSpPr>
        <p:spPr>
          <a:xfrm>
            <a:off x="9134248" y="3366207"/>
            <a:ext cx="2794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Opens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Hot Study Spot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under Group Finder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1E337CD7-A2D9-02C9-5FB4-DE8D77F9473F}"/>
              </a:ext>
            </a:extLst>
          </p:cNvPr>
          <p:cNvSpPr/>
          <p:nvPr/>
        </p:nvSpPr>
        <p:spPr>
          <a:xfrm>
            <a:off x="8859928" y="3359852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A870AAB-3B69-E8D9-746F-C9EB47C99029}"/>
              </a:ext>
            </a:extLst>
          </p:cNvPr>
          <p:cNvSpPr txBox="1"/>
          <p:nvPr/>
        </p:nvSpPr>
        <p:spPr>
          <a:xfrm>
            <a:off x="9134248" y="3722108"/>
            <a:ext cx="24337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Uses location-aware map to join recommended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study groups</a:t>
            </a: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4A1CB4A-658C-77F5-7ABB-B4AED689430C}"/>
              </a:ext>
            </a:extLst>
          </p:cNvPr>
          <p:cNvSpPr/>
          <p:nvPr/>
        </p:nvSpPr>
        <p:spPr>
          <a:xfrm>
            <a:off x="8859928" y="3814721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C427B610-70BE-5AF9-7E22-8C92B5A79520}"/>
              </a:ext>
            </a:extLst>
          </p:cNvPr>
          <p:cNvSpPr/>
          <p:nvPr/>
        </p:nvSpPr>
        <p:spPr>
          <a:xfrm>
            <a:off x="8859928" y="4269591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644D1E6-89F8-3DF3-ECAF-3BC0D60DBEDD}"/>
              </a:ext>
            </a:extLst>
          </p:cNvPr>
          <p:cNvSpPr txBox="1"/>
          <p:nvPr/>
        </p:nvSpPr>
        <p:spPr>
          <a:xfrm>
            <a:off x="9134248" y="4247287"/>
            <a:ext cx="26129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Builds routine connection and campus familiarity through real-time group invites</a:t>
            </a:r>
          </a:p>
        </p:txBody>
      </p:sp>
      <p:sp>
        <p:nvSpPr>
          <p:cNvPr id="1039" name="Rectangle: Top Corners Rounded 1038">
            <a:extLst>
              <a:ext uri="{FF2B5EF4-FFF2-40B4-BE49-F238E27FC236}">
                <a16:creationId xmlns:a16="http://schemas.microsoft.com/office/drawing/2014/main" id="{7E574413-3EEC-4FBB-EC15-0D267EA83C5C}"/>
              </a:ext>
            </a:extLst>
          </p:cNvPr>
          <p:cNvSpPr/>
          <p:nvPr/>
        </p:nvSpPr>
        <p:spPr>
          <a:xfrm flipV="1">
            <a:off x="695471" y="6141402"/>
            <a:ext cx="2059537" cy="390456"/>
          </a:xfrm>
          <a:prstGeom prst="round2Same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CF88CC2-7985-1DB4-E1EB-B2BF50875A6E}"/>
              </a:ext>
            </a:extLst>
          </p:cNvPr>
          <p:cNvSpPr txBox="1"/>
          <p:nvPr/>
        </p:nvSpPr>
        <p:spPr>
          <a:xfrm>
            <a:off x="686063" y="6114256"/>
            <a:ext cx="2059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Masters in Data Science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A151EAB5-1CAA-B0A2-2A1A-43E719B71E55}"/>
              </a:ext>
            </a:extLst>
          </p:cNvPr>
          <p:cNvSpPr txBox="1"/>
          <p:nvPr/>
        </p:nvSpPr>
        <p:spPr>
          <a:xfrm>
            <a:off x="807936" y="6283503"/>
            <a:ext cx="1834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Calibri" panose="020F0502020204030204" pitchFamily="34" charset="0"/>
                <a:cs typeface="Calibri" panose="020F0502020204030204" pitchFamily="34" charset="0"/>
              </a:rPr>
              <a:t>Originally from Taiwan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E383A82-16AC-16B3-5A25-968F4D64F80C}"/>
              </a:ext>
            </a:extLst>
          </p:cNvPr>
          <p:cNvSpPr txBox="1"/>
          <p:nvPr/>
        </p:nvSpPr>
        <p:spPr>
          <a:xfrm>
            <a:off x="869383" y="5893047"/>
            <a:ext cx="160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anose="020F0502020204030204" pitchFamily="34" charset="0"/>
                <a:cs typeface="Calibri" panose="020F0502020204030204" pitchFamily="34" charset="0"/>
              </a:rPr>
              <a:t>Zong Dong, 28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D014B83-E507-E8FB-5CE0-6ADAD6D532E9}"/>
              </a:ext>
            </a:extLst>
          </p:cNvPr>
          <p:cNvSpPr/>
          <p:nvPr/>
        </p:nvSpPr>
        <p:spPr>
          <a:xfrm>
            <a:off x="4153227" y="5371586"/>
            <a:ext cx="2684760" cy="35790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Opens Suburb Insight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6C6735F-8289-908D-BC7A-E30DD3238400}"/>
              </a:ext>
            </a:extLst>
          </p:cNvPr>
          <p:cNvSpPr txBox="1"/>
          <p:nvPr/>
        </p:nvSpPr>
        <p:spPr>
          <a:xfrm>
            <a:off x="4125177" y="5371587"/>
            <a:ext cx="2312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Unclear course-to-career alignment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33E483F-DF87-4967-2230-5329CA5B231D}"/>
              </a:ext>
            </a:extLst>
          </p:cNvPr>
          <p:cNvSpPr txBox="1"/>
          <p:nvPr/>
        </p:nvSpPr>
        <p:spPr>
          <a:xfrm>
            <a:off x="4109899" y="5814978"/>
            <a:ext cx="2775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Lacks motivation to plan academic roadmap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FB6E46E4-76D4-1F12-A9B1-C7F3701478DF}"/>
              </a:ext>
            </a:extLst>
          </p:cNvPr>
          <p:cNvSpPr txBox="1"/>
          <p:nvPr/>
        </p:nvSpPr>
        <p:spPr>
          <a:xfrm>
            <a:off x="4113129" y="6238722"/>
            <a:ext cx="24980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Wants skill-based guidance</a:t>
            </a:r>
          </a:p>
        </p:txBody>
      </p:sp>
      <p:pic>
        <p:nvPicPr>
          <p:cNvPr id="1051" name="Graphic 1050" descr="Books with solid fill">
            <a:extLst>
              <a:ext uri="{FF2B5EF4-FFF2-40B4-BE49-F238E27FC236}">
                <a16:creationId xmlns:a16="http://schemas.microsoft.com/office/drawing/2014/main" id="{67352402-970E-5F46-DD01-A2502CA5B5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3862" y="5767538"/>
            <a:ext cx="357557" cy="357557"/>
          </a:xfrm>
          <a:prstGeom prst="rect">
            <a:avLst/>
          </a:prstGeom>
        </p:spPr>
      </p:pic>
      <p:pic>
        <p:nvPicPr>
          <p:cNvPr id="1053" name="Graphic 1052" descr="Artificial Intelligence with solid fill">
            <a:extLst>
              <a:ext uri="{FF2B5EF4-FFF2-40B4-BE49-F238E27FC236}">
                <a16:creationId xmlns:a16="http://schemas.microsoft.com/office/drawing/2014/main" id="{61E07355-D3A1-4B7C-0ACB-BF5A1C28D8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51995" y="6178074"/>
            <a:ext cx="357904" cy="357904"/>
          </a:xfrm>
          <a:prstGeom prst="rect">
            <a:avLst/>
          </a:prstGeom>
        </p:spPr>
      </p:pic>
      <p:pic>
        <p:nvPicPr>
          <p:cNvPr id="1055" name="Graphic 1054" descr="Office worker male with solid fill">
            <a:extLst>
              <a:ext uri="{FF2B5EF4-FFF2-40B4-BE49-F238E27FC236}">
                <a16:creationId xmlns:a16="http://schemas.microsoft.com/office/drawing/2014/main" id="{0DBDE7C2-0EAC-BF5F-F0B3-746C472E70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738700" y="5330955"/>
            <a:ext cx="357904" cy="357904"/>
          </a:xfrm>
          <a:prstGeom prst="rect">
            <a:avLst/>
          </a:prstGeom>
        </p:spPr>
      </p:pic>
      <p:sp>
        <p:nvSpPr>
          <p:cNvPr id="1063" name="Rectangle 1062">
            <a:extLst>
              <a:ext uri="{FF2B5EF4-FFF2-40B4-BE49-F238E27FC236}">
                <a16:creationId xmlns:a16="http://schemas.microsoft.com/office/drawing/2014/main" id="{8A692AF4-8C3C-B6BB-6FC5-4C5A49FAF9F3}"/>
              </a:ext>
            </a:extLst>
          </p:cNvPr>
          <p:cNvSpPr/>
          <p:nvPr/>
        </p:nvSpPr>
        <p:spPr>
          <a:xfrm>
            <a:off x="8103258" y="5216268"/>
            <a:ext cx="3746329" cy="150133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40EE62B-AA77-8908-7F4A-AE74693C5FEA}"/>
              </a:ext>
            </a:extLst>
          </p:cNvPr>
          <p:cNvSpPr txBox="1"/>
          <p:nvPr/>
        </p:nvSpPr>
        <p:spPr>
          <a:xfrm>
            <a:off x="8523649" y="5231885"/>
            <a:ext cx="252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Study Planner 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to filter subjects by major and skills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1D46A31D-08C4-3D62-8912-35EE2CF7C859}"/>
              </a:ext>
            </a:extLst>
          </p:cNvPr>
          <p:cNvSpPr txBox="1"/>
          <p:nvPr/>
        </p:nvSpPr>
        <p:spPr>
          <a:xfrm>
            <a:off x="8523649" y="5650308"/>
            <a:ext cx="25783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Builds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roadmap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explores careers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ACA29D9C-C32F-4E0B-0DD4-324036B39D07}"/>
              </a:ext>
            </a:extLst>
          </p:cNvPr>
          <p:cNvSpPr txBox="1"/>
          <p:nvPr/>
        </p:nvSpPr>
        <p:spPr>
          <a:xfrm>
            <a:off x="8539450" y="5916140"/>
            <a:ext cx="23060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Attended </a:t>
            </a:r>
            <a:r>
              <a:rPr lang="en-US" sz="1100" b="1" i="1">
                <a:latin typeface="Calibri" panose="020F0502020204030204" pitchFamily="34" charset="0"/>
                <a:cs typeface="Calibri" panose="020F0502020204030204" pitchFamily="34" charset="0"/>
              </a:rPr>
              <a:t>external online courses 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to improve skills</a:t>
            </a:r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485153F9-16AB-1A42-2F22-45D59DF7C7F0}"/>
              </a:ext>
            </a:extLst>
          </p:cNvPr>
          <p:cNvSpPr/>
          <p:nvPr/>
        </p:nvSpPr>
        <p:spPr>
          <a:xfrm>
            <a:off x="8249329" y="5309256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E1C36642-4293-39F4-D20B-F9511090AE77}"/>
              </a:ext>
            </a:extLst>
          </p:cNvPr>
          <p:cNvSpPr/>
          <p:nvPr/>
        </p:nvSpPr>
        <p:spPr>
          <a:xfrm>
            <a:off x="8265130" y="5987920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D1B69F0C-2FBB-7C6C-2432-37C3FE06BDF8}"/>
              </a:ext>
            </a:extLst>
          </p:cNvPr>
          <p:cNvSpPr txBox="1"/>
          <p:nvPr/>
        </p:nvSpPr>
        <p:spPr>
          <a:xfrm>
            <a:off x="8523649" y="6286717"/>
            <a:ext cx="2482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Earns XP &amp; completes quests linked to personal growth</a:t>
            </a:r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597CA941-486D-B10D-8139-24B347700E13}"/>
              </a:ext>
            </a:extLst>
          </p:cNvPr>
          <p:cNvSpPr/>
          <p:nvPr/>
        </p:nvSpPr>
        <p:spPr>
          <a:xfrm>
            <a:off x="8257230" y="5652098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893B2BC3-F8ED-C2E3-060B-525C6F2BFBA0}"/>
              </a:ext>
            </a:extLst>
          </p:cNvPr>
          <p:cNvSpPr/>
          <p:nvPr/>
        </p:nvSpPr>
        <p:spPr>
          <a:xfrm>
            <a:off x="8265130" y="6322617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EAEFF0E8-DCF4-6809-36A3-F357F09ACCC7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1433" t="182" r="4882" b="-969"/>
          <a:stretch>
            <a:fillRect/>
          </a:stretch>
        </p:blipFill>
        <p:spPr>
          <a:xfrm>
            <a:off x="10968964" y="4924237"/>
            <a:ext cx="914400" cy="1891893"/>
          </a:xfrm>
          <a:prstGeom prst="roundRect">
            <a:avLst>
              <a:gd name="adj" fmla="val 22447"/>
            </a:avLst>
          </a:prstGeom>
        </p:spPr>
      </p:pic>
      <p:pic>
        <p:nvPicPr>
          <p:cNvPr id="1111" name="Audio 1110">
            <a:hlinkClick r:id="" action="ppaction://media"/>
            <a:extLst>
              <a:ext uri="{FF2B5EF4-FFF2-40B4-BE49-F238E27FC236}">
                <a16:creationId xmlns:a16="http://schemas.microsoft.com/office/drawing/2014/main" id="{2DB86DF1-93E4-F1D1-688E-FF915941D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096" name="Picture 1095" descr="Young businessman arms crossed smiling">
            <a:extLst>
              <a:ext uri="{FF2B5EF4-FFF2-40B4-BE49-F238E27FC236}">
                <a16:creationId xmlns:a16="http://schemas.microsoft.com/office/drawing/2014/main" id="{FFA61DA7-8589-CE72-6885-49BDD53782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-2833" b="70332"/>
          <a:stretch>
            <a:fillRect/>
          </a:stretch>
        </p:blipFill>
        <p:spPr>
          <a:xfrm>
            <a:off x="1247056" y="4882217"/>
            <a:ext cx="956052" cy="10117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4"/>
    </mc:Choice>
    <mc:Fallback xmlns="">
      <p:transition spd="slow" advTm="3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C69915-2448-D06F-2D8F-A1878AB2D848}"/>
              </a:ext>
            </a:extLst>
          </p:cNvPr>
          <p:cNvSpPr txBox="1">
            <a:spLocks/>
          </p:cNvSpPr>
          <p:nvPr/>
        </p:nvSpPr>
        <p:spPr>
          <a:xfrm>
            <a:off x="354051" y="178412"/>
            <a:ext cx="11923023" cy="5177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: </a:t>
            </a:r>
            <a:r>
              <a:rPr lang="en-US" sz="2000" b="1">
                <a:latin typeface="Calibri" panose="020F0502020204030204"/>
              </a:rPr>
              <a:t>Our Solution in Action and The Values it </a:t>
            </a:r>
            <a:r>
              <a:rPr lang="en-US" sz="2000">
                <a:latin typeface="Calibri" panose="020F0502020204030204"/>
              </a:rPr>
              <a:t>Delivers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5C45B9-882B-714F-8E06-1D1E58158E72}"/>
              </a:ext>
            </a:extLst>
          </p:cNvPr>
          <p:cNvSpPr txBox="1">
            <a:spLocks/>
          </p:cNvSpPr>
          <p:nvPr/>
        </p:nvSpPr>
        <p:spPr>
          <a:xfrm rot="16200000">
            <a:off x="-1066418" y="3065604"/>
            <a:ext cx="3236874" cy="303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err="1">
                <a:ea typeface="+mn-ea"/>
                <a:cs typeface="Calibri" panose="020F0502020204030204" pitchFamily="34" charset="0"/>
              </a:rPr>
              <a:t>UniConnect</a:t>
            </a:r>
            <a:r>
              <a:rPr lang="en-US" sz="2000">
                <a:ea typeface="+mn-ea"/>
                <a:cs typeface="Calibri" panose="020F0502020204030204" pitchFamily="34" charset="0"/>
              </a:rPr>
              <a:t> Main Systems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6BA3B-8D24-2B56-1E6B-5D16B59BAD8B}"/>
              </a:ext>
            </a:extLst>
          </p:cNvPr>
          <p:cNvSpPr txBox="1"/>
          <p:nvPr/>
        </p:nvSpPr>
        <p:spPr>
          <a:xfrm>
            <a:off x="3776063" y="5485102"/>
            <a:ext cx="189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Reward Centre – 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Redeem offers with collected coins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C8A90-995E-93EB-1AA9-7F664F3CB9E7}"/>
              </a:ext>
            </a:extLst>
          </p:cNvPr>
          <p:cNvSpPr txBox="1">
            <a:spLocks/>
          </p:cNvSpPr>
          <p:nvPr/>
        </p:nvSpPr>
        <p:spPr>
          <a:xfrm>
            <a:off x="216877" y="489176"/>
            <a:ext cx="5945026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/>
              <a:t>Powered by gamification and informational system technologies</a:t>
            </a:r>
            <a:endParaRPr kumimoji="0" lang="en-US" sz="1600" b="1" i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B3371-66F6-35E6-060D-D92F0FF02FAF}"/>
              </a:ext>
            </a:extLst>
          </p:cNvPr>
          <p:cNvSpPr txBox="1"/>
          <p:nvPr/>
        </p:nvSpPr>
        <p:spPr>
          <a:xfrm>
            <a:off x="3312426" y="6329340"/>
            <a:ext cx="2631616" cy="261610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Coin-based reward redemption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536B7-0D51-A0A2-DE34-7C86751CB62C}"/>
              </a:ext>
            </a:extLst>
          </p:cNvPr>
          <p:cNvSpPr txBox="1"/>
          <p:nvPr/>
        </p:nvSpPr>
        <p:spPr>
          <a:xfrm>
            <a:off x="1094647" y="6337034"/>
            <a:ext cx="2107043" cy="253916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Tiered achievement badges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4CC4D-DEFD-20D9-6497-6FEC592A09DC}"/>
              </a:ext>
            </a:extLst>
          </p:cNvPr>
          <p:cNvSpPr txBox="1"/>
          <p:nvPr/>
        </p:nvSpPr>
        <p:spPr>
          <a:xfrm>
            <a:off x="1094648" y="6051664"/>
            <a:ext cx="2107044" cy="261610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Rank-based status progression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599461-C962-0F6A-9730-42AE6C28B82F}"/>
              </a:ext>
            </a:extLst>
          </p:cNvPr>
          <p:cNvGrpSpPr/>
          <p:nvPr/>
        </p:nvGrpSpPr>
        <p:grpSpPr>
          <a:xfrm>
            <a:off x="1094647" y="1240906"/>
            <a:ext cx="4849395" cy="4748962"/>
            <a:chOff x="496414" y="1322193"/>
            <a:chExt cx="4849395" cy="47489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75B4C3-EB3D-5A5A-06DD-F0F526F9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827" t="1561" r="6829" b="1141"/>
            <a:stretch/>
          </p:blipFill>
          <p:spPr>
            <a:xfrm>
              <a:off x="638306" y="1522003"/>
              <a:ext cx="1914816" cy="4012087"/>
            </a:xfrm>
            <a:prstGeom prst="round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5E90BC-DB8C-AC0F-6EBC-65124B3C2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593" t="883" r="10593" b="861"/>
            <a:stretch/>
          </p:blipFill>
          <p:spPr>
            <a:xfrm>
              <a:off x="3095750" y="1542390"/>
              <a:ext cx="1896089" cy="4012086"/>
            </a:xfrm>
            <a:prstGeom prst="round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9CA9A2-5394-9970-E190-E50C17F4D8D0}"/>
                </a:ext>
              </a:extLst>
            </p:cNvPr>
            <p:cNvSpPr/>
            <p:nvPr/>
          </p:nvSpPr>
          <p:spPr>
            <a:xfrm>
              <a:off x="496414" y="1322193"/>
              <a:ext cx="4849395" cy="4748962"/>
            </a:xfrm>
            <a:prstGeom prst="rect">
              <a:avLst/>
            </a:prstGeom>
            <a:noFill/>
            <a:ln w="38100">
              <a:solidFill>
                <a:srgbClr val="2038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B6A30CE-5177-6F11-DD1B-EBE5498DD384}"/>
              </a:ext>
            </a:extLst>
          </p:cNvPr>
          <p:cNvGrpSpPr/>
          <p:nvPr/>
        </p:nvGrpSpPr>
        <p:grpSpPr>
          <a:xfrm>
            <a:off x="6763722" y="1262539"/>
            <a:ext cx="4703196" cy="4858093"/>
            <a:chOff x="6807200" y="1557413"/>
            <a:chExt cx="4703196" cy="48187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DD74BC-1B22-C335-2BBE-E01236D9787D}"/>
                </a:ext>
              </a:extLst>
            </p:cNvPr>
            <p:cNvSpPr/>
            <p:nvPr/>
          </p:nvSpPr>
          <p:spPr>
            <a:xfrm>
              <a:off x="6807200" y="1557413"/>
              <a:ext cx="4703196" cy="4818774"/>
            </a:xfrm>
            <a:prstGeom prst="rect">
              <a:avLst/>
            </a:prstGeom>
            <a:noFill/>
            <a:ln w="38100">
              <a:solidFill>
                <a:srgbClr val="2038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3" name="Picture 2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056726B6-CDC8-5B8B-62D7-E3F807C6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455" t="1144" r="8746" b="1471"/>
            <a:stretch>
              <a:fillRect/>
            </a:stretch>
          </p:blipFill>
          <p:spPr>
            <a:xfrm>
              <a:off x="6995141" y="1718460"/>
              <a:ext cx="1897200" cy="4058821"/>
            </a:xfrm>
            <a:prstGeom prst="round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210C9F-285B-0329-687A-287D56420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2318" y="1735057"/>
              <a:ext cx="1897200" cy="4016090"/>
            </a:xfrm>
            <a:prstGeom prst="round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722F96-19CF-4F69-1EE7-EC0BC486338F}"/>
              </a:ext>
            </a:extLst>
          </p:cNvPr>
          <p:cNvSpPr txBox="1"/>
          <p:nvPr/>
        </p:nvSpPr>
        <p:spPr>
          <a:xfrm>
            <a:off x="6763722" y="6207949"/>
            <a:ext cx="4703196" cy="253916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Delivers personalized experiences that adapts to students’ goals and 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A0C1A6-44C0-1113-004D-731F80AA0345}"/>
              </a:ext>
            </a:extLst>
          </p:cNvPr>
          <p:cNvSpPr txBox="1"/>
          <p:nvPr/>
        </p:nvSpPr>
        <p:spPr>
          <a:xfrm>
            <a:off x="3312427" y="6049677"/>
            <a:ext cx="2631615" cy="253916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multiplier scheme based on rankings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0E092-0063-153E-B032-0E18D4D3CD9E}"/>
              </a:ext>
            </a:extLst>
          </p:cNvPr>
          <p:cNvSpPr txBox="1"/>
          <p:nvPr/>
        </p:nvSpPr>
        <p:spPr>
          <a:xfrm>
            <a:off x="1808319" y="1098568"/>
            <a:ext cx="3395212" cy="276999"/>
          </a:xfrm>
          <a:prstGeom prst="rect">
            <a:avLst/>
          </a:prstGeom>
          <a:solidFill>
            <a:srgbClr val="1F1F3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Gamification Engine –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Foundational Technology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C4706E-6E84-C966-2699-EFDCE32C5312}"/>
              </a:ext>
            </a:extLst>
          </p:cNvPr>
          <p:cNvSpPr txBox="1"/>
          <p:nvPr/>
        </p:nvSpPr>
        <p:spPr>
          <a:xfrm>
            <a:off x="1130662" y="5485102"/>
            <a:ext cx="242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User Dashboard – 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Visual Dashboard with profile, trackable actions and achievements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0CE470-0448-FB67-EBCF-D3ACC326781B}"/>
              </a:ext>
            </a:extLst>
          </p:cNvPr>
          <p:cNvSpPr txBox="1"/>
          <p:nvPr/>
        </p:nvSpPr>
        <p:spPr>
          <a:xfrm>
            <a:off x="6811148" y="5507739"/>
            <a:ext cx="2460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Study Roadmap – 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Recommends optimal subjects based on career goals and peer insights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22CFB-1D6E-C4E4-9A78-027E39834F09}"/>
              </a:ext>
            </a:extLst>
          </p:cNvPr>
          <p:cNvSpPr txBox="1"/>
          <p:nvPr/>
        </p:nvSpPr>
        <p:spPr>
          <a:xfrm>
            <a:off x="9271421" y="5476550"/>
            <a:ext cx="2098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libri" panose="020F0502020204030204" pitchFamily="34" charset="0"/>
                <a:cs typeface="Calibri" panose="020F0502020204030204" pitchFamily="34" charset="0"/>
              </a:rPr>
              <a:t>Places Recommendations – </a:t>
            </a:r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Learns user preferences (distance, culture fit, prices) to suggest best-fit suburb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5CE5B0-100F-5FFE-4413-948119EF5007}"/>
              </a:ext>
            </a:extLst>
          </p:cNvPr>
          <p:cNvSpPr txBox="1"/>
          <p:nvPr/>
        </p:nvSpPr>
        <p:spPr>
          <a:xfrm>
            <a:off x="7519807" y="1094715"/>
            <a:ext cx="3395212" cy="276999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Engine – </a:t>
            </a:r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Powered Informational System</a:t>
            </a:r>
          </a:p>
        </p:txBody>
      </p:sp>
      <p:pic>
        <p:nvPicPr>
          <p:cNvPr id="37" name="Picture 36" descr="A white robot with a face on it&#10;&#10;AI-generated content may be incorrect.">
            <a:extLst>
              <a:ext uri="{FF2B5EF4-FFF2-40B4-BE49-F238E27FC236}">
                <a16:creationId xmlns:a16="http://schemas.microsoft.com/office/drawing/2014/main" id="{F36B80FF-0925-AFAC-7B68-5C8538E3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907" y="181889"/>
            <a:ext cx="923160" cy="852344"/>
          </a:xfrm>
          <a:prstGeom prst="rect">
            <a:avLst/>
          </a:prstGeom>
        </p:spPr>
      </p:pic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E7E6C844-814B-9AA7-3037-A66F303AEEC1}"/>
              </a:ext>
            </a:extLst>
          </p:cNvPr>
          <p:cNvSpPr/>
          <p:nvPr/>
        </p:nvSpPr>
        <p:spPr>
          <a:xfrm>
            <a:off x="10929559" y="172079"/>
            <a:ext cx="1172001" cy="547859"/>
          </a:xfrm>
          <a:prstGeom prst="wedgeRoundRectCallout">
            <a:avLst/>
          </a:prstGeom>
          <a:solidFill>
            <a:srgbClr val="1F1F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Hi! I am </a:t>
            </a:r>
            <a:r>
              <a:rPr lang="en-GB" sz="14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Melb</a:t>
            </a:r>
            <a:r>
              <a:rPr lang="en-GB" sz="1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AI!</a:t>
            </a:r>
          </a:p>
        </p:txBody>
      </p:sp>
    </p:spTree>
    <p:extLst>
      <p:ext uri="{BB962C8B-B14F-4D97-AF65-F5344CB8AC3E}">
        <p14:creationId xmlns:p14="http://schemas.microsoft.com/office/powerpoint/2010/main" val="313882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83E412-7DA9-68D4-D425-0DFF5D1FD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6" t="1975" r="10838" b="1308"/>
          <a:stretch/>
        </p:blipFill>
        <p:spPr>
          <a:xfrm>
            <a:off x="990438" y="761485"/>
            <a:ext cx="2761679" cy="5833231"/>
          </a:xfrm>
          <a:prstGeom prst="round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91015A-6309-09AC-0CE5-A85A77DADBBE}"/>
              </a:ext>
            </a:extLst>
          </p:cNvPr>
          <p:cNvSpPr txBox="1">
            <a:spLocks/>
          </p:cNvSpPr>
          <p:nvPr/>
        </p:nvSpPr>
        <p:spPr>
          <a:xfrm>
            <a:off x="354051" y="178412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 Feature 1: </a:t>
            </a:r>
            <a:r>
              <a:rPr lang="en-US" sz="2000" b="1">
                <a:latin typeface="Calibri" panose="020F0502020204030204"/>
              </a:rPr>
              <a:t>Our Solution in Action and The Values it Delivers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AA4DF-7A30-0924-C270-A11DD55B8BC8}"/>
              </a:ext>
            </a:extLst>
          </p:cNvPr>
          <p:cNvSpPr txBox="1"/>
          <p:nvPr/>
        </p:nvSpPr>
        <p:spPr>
          <a:xfrm>
            <a:off x="5012054" y="1201442"/>
            <a:ext cx="507169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b="1" dirty="0">
                <a:latin typeface="Calibri"/>
                <a:ea typeface="Calibri"/>
                <a:cs typeface="Calibri"/>
              </a:rPr>
              <a:t>Learn neighbourhoods by recommended hotspots, culture fit, price trends and student reviews.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F1029-F82A-945B-3154-2BA4DA09C972}"/>
              </a:ext>
            </a:extLst>
          </p:cNvPr>
          <p:cNvSpPr txBox="1"/>
          <p:nvPr/>
        </p:nvSpPr>
        <p:spPr>
          <a:xfrm>
            <a:off x="5012054" y="1847598"/>
            <a:ext cx="45472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b="1">
                <a:latin typeface="Calibri"/>
                <a:ea typeface="Calibri"/>
                <a:cs typeface="Calibri"/>
              </a:rPr>
              <a:t>Powered by a scoring algorithm and student feedback loop motivated by gamification</a:t>
            </a:r>
            <a:endParaRPr lang="en-AU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67F34-5A4B-D0A5-09BF-570D7B9D99B8}"/>
              </a:ext>
            </a:extLst>
          </p:cNvPr>
          <p:cNvSpPr txBox="1"/>
          <p:nvPr/>
        </p:nvSpPr>
        <p:spPr>
          <a:xfrm>
            <a:off x="4424149" y="3515752"/>
            <a:ext cx="131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6DD2A-06E2-3127-F51A-2D526E68A4D4}"/>
              </a:ext>
            </a:extLst>
          </p:cNvPr>
          <p:cNvSpPr txBox="1"/>
          <p:nvPr/>
        </p:nvSpPr>
        <p:spPr>
          <a:xfrm>
            <a:off x="7340538" y="3429000"/>
            <a:ext cx="4254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Saves hours of research time by aggregating suburb data into a digestible, side-by-side and seamless view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B7033-303D-B8A3-2510-4DACC6EEAAF1}"/>
              </a:ext>
            </a:extLst>
          </p:cNvPr>
          <p:cNvSpPr txBox="1"/>
          <p:nvPr/>
        </p:nvSpPr>
        <p:spPr>
          <a:xfrm>
            <a:off x="4424149" y="4210962"/>
            <a:ext cx="2341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Confidence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A60F3B-78D4-9162-B153-72CABCD5280A}"/>
              </a:ext>
            </a:extLst>
          </p:cNvPr>
          <p:cNvSpPr txBox="1"/>
          <p:nvPr/>
        </p:nvSpPr>
        <p:spPr>
          <a:xfrm>
            <a:off x="7360800" y="4106932"/>
            <a:ext cx="4388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will feel empowered to choose their housing near campus that suits their cultural preferences, budget and lifestyle</a:t>
            </a:r>
          </a:p>
        </p:txBody>
      </p:sp>
      <p:pic>
        <p:nvPicPr>
          <p:cNvPr id="23" name="Graphic 22" descr="Right Brain with solid fill">
            <a:extLst>
              <a:ext uri="{FF2B5EF4-FFF2-40B4-BE49-F238E27FC236}">
                <a16:creationId xmlns:a16="http://schemas.microsoft.com/office/drawing/2014/main" id="{F24D56FE-1FBD-98D4-42C7-F9813C46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4149" y="1906272"/>
            <a:ext cx="575161" cy="575161"/>
          </a:xfrm>
          <a:prstGeom prst="rect">
            <a:avLst/>
          </a:prstGeom>
        </p:spPr>
      </p:pic>
      <p:pic>
        <p:nvPicPr>
          <p:cNvPr id="25" name="Graphic 24" descr="House with solid fill">
            <a:extLst>
              <a:ext uri="{FF2B5EF4-FFF2-40B4-BE49-F238E27FC236}">
                <a16:creationId xmlns:a16="http://schemas.microsoft.com/office/drawing/2014/main" id="{C1DBCD3F-E37D-F6FF-720B-49047D4BC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4149" y="1209305"/>
            <a:ext cx="525274" cy="5252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843855-9068-0940-DA17-5E00948C2915}"/>
              </a:ext>
            </a:extLst>
          </p:cNvPr>
          <p:cNvSpPr txBox="1"/>
          <p:nvPr/>
        </p:nvSpPr>
        <p:spPr>
          <a:xfrm rot="16200000">
            <a:off x="-2577016" y="3495576"/>
            <a:ext cx="6160331" cy="369332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Suburb Insights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CFCDD-C9D1-61FF-B074-518D5BDCF0F7}"/>
              </a:ext>
            </a:extLst>
          </p:cNvPr>
          <p:cNvSpPr txBox="1"/>
          <p:nvPr/>
        </p:nvSpPr>
        <p:spPr>
          <a:xfrm>
            <a:off x="7360800" y="4970139"/>
            <a:ext cx="415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more users interact with this app, the smarter the suburb recommendations become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6D6124-070C-4AF1-316B-CA52FF7B8C3F}"/>
              </a:ext>
            </a:extLst>
          </p:cNvPr>
          <p:cNvSpPr txBox="1"/>
          <p:nvPr/>
        </p:nvSpPr>
        <p:spPr>
          <a:xfrm>
            <a:off x="4428677" y="4996737"/>
            <a:ext cx="260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 over time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CA0E51C-A8EE-6CCE-F532-AD4295043D00}"/>
              </a:ext>
            </a:extLst>
          </p:cNvPr>
          <p:cNvSpPr/>
          <p:nvPr/>
        </p:nvSpPr>
        <p:spPr>
          <a:xfrm>
            <a:off x="6926283" y="3556087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2C65080-3578-85C8-E829-94C9210AF4BF}"/>
              </a:ext>
            </a:extLst>
          </p:cNvPr>
          <p:cNvSpPr/>
          <p:nvPr/>
        </p:nvSpPr>
        <p:spPr>
          <a:xfrm>
            <a:off x="6952527" y="4217365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3223D8A-02C5-8DCB-0534-032DCDCE8C04}"/>
              </a:ext>
            </a:extLst>
          </p:cNvPr>
          <p:cNvSpPr/>
          <p:nvPr/>
        </p:nvSpPr>
        <p:spPr>
          <a:xfrm>
            <a:off x="6957987" y="5080572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1E406-8BDD-EE35-9A16-362B1CB550D9}"/>
              </a:ext>
            </a:extLst>
          </p:cNvPr>
          <p:cNvSpPr txBox="1"/>
          <p:nvPr/>
        </p:nvSpPr>
        <p:spPr>
          <a:xfrm>
            <a:off x="4444411" y="5600462"/>
            <a:ext cx="260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Relocation Risk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1081C6-4FF2-ABB5-8454-2B2A033406D3}"/>
              </a:ext>
            </a:extLst>
          </p:cNvPr>
          <p:cNvSpPr/>
          <p:nvPr/>
        </p:nvSpPr>
        <p:spPr>
          <a:xfrm>
            <a:off x="6957987" y="5722445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1E681-3A68-BB49-6B5A-A97A98240671}"/>
              </a:ext>
            </a:extLst>
          </p:cNvPr>
          <p:cNvSpPr txBox="1"/>
          <p:nvPr/>
        </p:nvSpPr>
        <p:spPr>
          <a:xfrm>
            <a:off x="7360800" y="5592613"/>
            <a:ext cx="41520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the chance of ending up in isolated areas by providing transparent, localized information before committing to a lease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781348-1998-E5EE-9317-CA0BB61FD1C0}"/>
              </a:ext>
            </a:extLst>
          </p:cNvPr>
          <p:cNvSpPr txBox="1">
            <a:spLocks/>
          </p:cNvSpPr>
          <p:nvPr/>
        </p:nvSpPr>
        <p:spPr>
          <a:xfrm>
            <a:off x="4444411" y="2830858"/>
            <a:ext cx="7511229" cy="36757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Values Proposition Feature 1 - Why </a:t>
            </a:r>
            <a:r>
              <a:rPr lang="en-AU" sz="1800" err="1"/>
              <a:t>UniConnect</a:t>
            </a:r>
            <a:r>
              <a:rPr lang="en-AU" sz="1800"/>
              <a:t> Adds Real Values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27FEBB-E9B0-72C0-5807-ED529381F897}"/>
              </a:ext>
            </a:extLst>
          </p:cNvPr>
          <p:cNvSpPr txBox="1">
            <a:spLocks/>
          </p:cNvSpPr>
          <p:nvPr/>
        </p:nvSpPr>
        <p:spPr>
          <a:xfrm>
            <a:off x="4436544" y="736856"/>
            <a:ext cx="2863149" cy="36757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What it does?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CFE9A2-7222-012F-0E8B-EC7912213714}"/>
              </a:ext>
            </a:extLst>
          </p:cNvPr>
          <p:cNvSpPr/>
          <p:nvPr/>
        </p:nvSpPr>
        <p:spPr>
          <a:xfrm>
            <a:off x="4124170" y="761485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7C07C9-788B-696D-B128-4D4EFC9A43CF}"/>
              </a:ext>
            </a:extLst>
          </p:cNvPr>
          <p:cNvSpPr/>
          <p:nvPr/>
        </p:nvSpPr>
        <p:spPr>
          <a:xfrm>
            <a:off x="4143220" y="2842713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29DC7-440A-0D36-F10F-024F0DC93BE6}"/>
              </a:ext>
            </a:extLst>
          </p:cNvPr>
          <p:cNvSpPr/>
          <p:nvPr/>
        </p:nvSpPr>
        <p:spPr>
          <a:xfrm>
            <a:off x="802640" y="600076"/>
            <a:ext cx="11153000" cy="61626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898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C1C686-E886-A9CB-9081-D05FD8A0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70" t="1276" r="9021" b="1466"/>
          <a:stretch>
            <a:fillRect/>
          </a:stretch>
        </p:blipFill>
        <p:spPr>
          <a:xfrm>
            <a:off x="995989" y="704389"/>
            <a:ext cx="2761200" cy="5975199"/>
          </a:xfrm>
          <a:prstGeom prst="round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877040-AEB2-2839-185E-4F38D1D92842}"/>
              </a:ext>
            </a:extLst>
          </p:cNvPr>
          <p:cNvSpPr txBox="1">
            <a:spLocks/>
          </p:cNvSpPr>
          <p:nvPr/>
        </p:nvSpPr>
        <p:spPr>
          <a:xfrm>
            <a:off x="354051" y="178412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 Feature 2: </a:t>
            </a:r>
            <a:r>
              <a:rPr lang="en-US" sz="2000" b="1">
                <a:latin typeface="Calibri" panose="020F0502020204030204"/>
              </a:rPr>
              <a:t>Our Solution in Action and The Values it Delivers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767A5-ABA3-7A2D-BBF0-B638EB14105D}"/>
              </a:ext>
            </a:extLst>
          </p:cNvPr>
          <p:cNvSpPr txBox="1"/>
          <p:nvPr/>
        </p:nvSpPr>
        <p:spPr>
          <a:xfrm>
            <a:off x="5287988" y="1374555"/>
            <a:ext cx="528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Map-based interface to find real-time study groups based on students’ proximity and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537BE-80E7-8EA2-EA2B-4161D3C0FBAD}"/>
              </a:ext>
            </a:extLst>
          </p:cNvPr>
          <p:cNvSpPr txBox="1"/>
          <p:nvPr/>
        </p:nvSpPr>
        <p:spPr>
          <a:xfrm rot="16200000">
            <a:off x="-2581588" y="3496748"/>
            <a:ext cx="6162676" cy="369332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Calibri" panose="020F0502020204030204"/>
              </a:rPr>
              <a:t>Group Finder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544EF-C1EA-5019-74C6-2A33B80FE30C}"/>
              </a:ext>
            </a:extLst>
          </p:cNvPr>
          <p:cNvSpPr txBox="1"/>
          <p:nvPr/>
        </p:nvSpPr>
        <p:spPr>
          <a:xfrm>
            <a:off x="5341555" y="2065518"/>
            <a:ext cx="528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 points awarded for joining and hosting study groups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269CDD-DBAA-8236-8472-8A0033ACC65B}"/>
              </a:ext>
            </a:extLst>
          </p:cNvPr>
          <p:cNvSpPr txBox="1">
            <a:spLocks/>
          </p:cNvSpPr>
          <p:nvPr/>
        </p:nvSpPr>
        <p:spPr>
          <a:xfrm>
            <a:off x="4417540" y="3001563"/>
            <a:ext cx="7321602" cy="367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Values Proposition Feature 2 - Why </a:t>
            </a:r>
            <a:r>
              <a:rPr lang="en-AU" sz="1800" err="1"/>
              <a:t>UniConnect</a:t>
            </a:r>
            <a:r>
              <a:rPr lang="en-AU" sz="1800"/>
              <a:t> Adds Real Values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D4482-1151-2149-26D8-3EAE0E61D028}"/>
              </a:ext>
            </a:extLst>
          </p:cNvPr>
          <p:cNvSpPr txBox="1"/>
          <p:nvPr/>
        </p:nvSpPr>
        <p:spPr>
          <a:xfrm>
            <a:off x="4593515" y="3629934"/>
            <a:ext cx="2380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Engagement &amp; Belonging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105CC-43A3-5E8D-32F6-D5195A37F856}"/>
              </a:ext>
            </a:extLst>
          </p:cNvPr>
          <p:cNvSpPr txBox="1"/>
          <p:nvPr/>
        </p:nvSpPr>
        <p:spPr>
          <a:xfrm>
            <a:off x="7789968" y="3537601"/>
            <a:ext cx="3765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student to overcome social isolation and connect through purposeful, low barrier academic environments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EA8A5-689C-8013-6F76-F611D031A071}"/>
              </a:ext>
            </a:extLst>
          </p:cNvPr>
          <p:cNvSpPr txBox="1"/>
          <p:nvPr/>
        </p:nvSpPr>
        <p:spPr>
          <a:xfrm>
            <a:off x="4593515" y="4343641"/>
            <a:ext cx="213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Academic 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844477-5A0D-7A5F-1A50-35B108A264FC}"/>
              </a:ext>
            </a:extLst>
          </p:cNvPr>
          <p:cNvSpPr txBox="1"/>
          <p:nvPr/>
        </p:nvSpPr>
        <p:spPr>
          <a:xfrm>
            <a:off x="7789969" y="4307297"/>
            <a:ext cx="381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Fosters motivation and through structured, peer-led group learning settings</a:t>
            </a:r>
          </a:p>
        </p:txBody>
      </p:sp>
      <p:pic>
        <p:nvPicPr>
          <p:cNvPr id="24" name="Graphic 23" descr="Trophy with solid fill">
            <a:extLst>
              <a:ext uri="{FF2B5EF4-FFF2-40B4-BE49-F238E27FC236}">
                <a16:creationId xmlns:a16="http://schemas.microsoft.com/office/drawing/2014/main" id="{08FDEAC8-024A-430C-50B2-0E3FFF252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5905" y="2122667"/>
            <a:ext cx="551599" cy="551599"/>
          </a:xfrm>
          <a:prstGeom prst="rect">
            <a:avLst/>
          </a:prstGeom>
        </p:spPr>
      </p:pic>
      <p:pic>
        <p:nvPicPr>
          <p:cNvPr id="26" name="Graphic 25" descr="Map with pin with solid fill">
            <a:extLst>
              <a:ext uri="{FF2B5EF4-FFF2-40B4-BE49-F238E27FC236}">
                <a16:creationId xmlns:a16="http://schemas.microsoft.com/office/drawing/2014/main" id="{40893996-183E-D850-0B63-10EDB4070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9273" y="1374554"/>
            <a:ext cx="646331" cy="6463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857E5EA-F579-8816-5231-EE8CEAE9BA26}"/>
              </a:ext>
            </a:extLst>
          </p:cNvPr>
          <p:cNvSpPr/>
          <p:nvPr/>
        </p:nvSpPr>
        <p:spPr>
          <a:xfrm>
            <a:off x="4124170" y="882676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A38D0-10B6-CD34-727A-6EA77F114EFE}"/>
              </a:ext>
            </a:extLst>
          </p:cNvPr>
          <p:cNvSpPr/>
          <p:nvPr/>
        </p:nvSpPr>
        <p:spPr>
          <a:xfrm>
            <a:off x="4124170" y="3027216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541097-2A1C-1AAA-2F1C-2F2A67E777BE}"/>
              </a:ext>
            </a:extLst>
          </p:cNvPr>
          <p:cNvSpPr txBox="1">
            <a:spLocks/>
          </p:cNvSpPr>
          <p:nvPr/>
        </p:nvSpPr>
        <p:spPr>
          <a:xfrm>
            <a:off x="4417540" y="867967"/>
            <a:ext cx="2863149" cy="36757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What it does?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131DC1-A737-62C6-3F98-C1D92C17AFA6}"/>
              </a:ext>
            </a:extLst>
          </p:cNvPr>
          <p:cNvSpPr/>
          <p:nvPr/>
        </p:nvSpPr>
        <p:spPr>
          <a:xfrm>
            <a:off x="7280689" y="3690905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596C3-D746-8CD0-8E39-ED1FD057624C}"/>
              </a:ext>
            </a:extLst>
          </p:cNvPr>
          <p:cNvSpPr txBox="1"/>
          <p:nvPr/>
        </p:nvSpPr>
        <p:spPr>
          <a:xfrm>
            <a:off x="4589119" y="5001657"/>
            <a:ext cx="213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Ease of Discovery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49D66-FE10-7223-B0C0-32160FB5A029}"/>
              </a:ext>
            </a:extLst>
          </p:cNvPr>
          <p:cNvSpPr txBox="1"/>
          <p:nvPr/>
        </p:nvSpPr>
        <p:spPr>
          <a:xfrm>
            <a:off x="7789968" y="4907461"/>
            <a:ext cx="3613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Reduced friction in finding or forming groups as students no longer depend on campus flyer or awkward forum posts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3DBE0-74BF-7ED3-47F1-F6F0B72D4F66}"/>
              </a:ext>
            </a:extLst>
          </p:cNvPr>
          <p:cNvSpPr txBox="1"/>
          <p:nvPr/>
        </p:nvSpPr>
        <p:spPr>
          <a:xfrm>
            <a:off x="4593515" y="5725792"/>
            <a:ext cx="2687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Inclusivity and Accessibility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796E9-B1E5-A72C-0567-82E325531FE7}"/>
              </a:ext>
            </a:extLst>
          </p:cNvPr>
          <p:cNvSpPr txBox="1"/>
          <p:nvPr/>
        </p:nvSpPr>
        <p:spPr>
          <a:xfrm>
            <a:off x="7789969" y="5780368"/>
            <a:ext cx="381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Beneficial for introverted, late-enrolling students who struggle to make the first connection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C666F65-BD50-B43D-C68B-D5B8E6F40177}"/>
              </a:ext>
            </a:extLst>
          </p:cNvPr>
          <p:cNvSpPr/>
          <p:nvPr/>
        </p:nvSpPr>
        <p:spPr>
          <a:xfrm>
            <a:off x="7280689" y="4410508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441E6-DD92-A3FC-E8CE-8BF195D48F31}"/>
              </a:ext>
            </a:extLst>
          </p:cNvPr>
          <p:cNvSpPr/>
          <p:nvPr/>
        </p:nvSpPr>
        <p:spPr>
          <a:xfrm>
            <a:off x="7280689" y="5067128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E7371AD-A31A-D925-504F-F9E9B028ACAD}"/>
              </a:ext>
            </a:extLst>
          </p:cNvPr>
          <p:cNvSpPr/>
          <p:nvPr/>
        </p:nvSpPr>
        <p:spPr>
          <a:xfrm>
            <a:off x="7280689" y="5780368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206D7E-5410-2BF8-7B23-9A5EDCF5FF7C}"/>
              </a:ext>
            </a:extLst>
          </p:cNvPr>
          <p:cNvSpPr/>
          <p:nvPr/>
        </p:nvSpPr>
        <p:spPr>
          <a:xfrm>
            <a:off x="802640" y="600076"/>
            <a:ext cx="11153000" cy="61626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663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D7E365-78B7-FBC5-A528-8C7B50960AC5}"/>
              </a:ext>
            </a:extLst>
          </p:cNvPr>
          <p:cNvSpPr txBox="1">
            <a:spLocks/>
          </p:cNvSpPr>
          <p:nvPr/>
        </p:nvSpPr>
        <p:spPr>
          <a:xfrm>
            <a:off x="354051" y="178412"/>
            <a:ext cx="11923023" cy="517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err="1"/>
              <a:t>UniConnect</a:t>
            </a:r>
            <a:r>
              <a:rPr lang="en-AU" sz="2000"/>
              <a:t> Feature 3: </a:t>
            </a:r>
            <a:r>
              <a:rPr lang="en-US" sz="2000" b="1">
                <a:latin typeface="Calibri" panose="020F0502020204030204"/>
              </a:rPr>
              <a:t>Our Solution in Action and The Values it Delivers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6CF74D-6032-EDA6-273C-69374B7C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59" t="2066" r="6214" b="1673"/>
          <a:stretch/>
        </p:blipFill>
        <p:spPr>
          <a:xfrm>
            <a:off x="978801" y="816744"/>
            <a:ext cx="2761200" cy="5729338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5ABB1-E60C-769D-AE84-A33100B00DBF}"/>
              </a:ext>
            </a:extLst>
          </p:cNvPr>
          <p:cNvSpPr txBox="1"/>
          <p:nvPr/>
        </p:nvSpPr>
        <p:spPr>
          <a:xfrm rot="16200000">
            <a:off x="-2581588" y="3496747"/>
            <a:ext cx="6162675" cy="369332"/>
          </a:xfrm>
          <a:prstGeom prst="rect">
            <a:avLst/>
          </a:prstGeom>
          <a:solidFill>
            <a:srgbClr val="1F1F3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FFFFFF"/>
                </a:solidFill>
                <a:latin typeface="Calibri" panose="020F0502020204030204"/>
              </a:rPr>
              <a:t>Study Planner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C052A-659A-59D6-4856-13B5343BE750}"/>
              </a:ext>
            </a:extLst>
          </p:cNvPr>
          <p:cNvSpPr/>
          <p:nvPr/>
        </p:nvSpPr>
        <p:spPr>
          <a:xfrm>
            <a:off x="802640" y="600076"/>
            <a:ext cx="11279945" cy="61626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19FED-AA9A-9036-EC9F-C6F9556FBE6B}"/>
              </a:ext>
            </a:extLst>
          </p:cNvPr>
          <p:cNvSpPr txBox="1"/>
          <p:nvPr/>
        </p:nvSpPr>
        <p:spPr>
          <a:xfrm>
            <a:off x="5277837" y="1136922"/>
            <a:ext cx="560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tailored study roadmap based on user-selected degree, interest and career pathways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228A0-0729-2DD3-05CB-C7E88044785F}"/>
              </a:ext>
            </a:extLst>
          </p:cNvPr>
          <p:cNvSpPr txBox="1"/>
          <p:nvPr/>
        </p:nvSpPr>
        <p:spPr>
          <a:xfrm>
            <a:off x="5312046" y="2462491"/>
            <a:ext cx="59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XP points awarded for rating courses and sharing roadmap milestones.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ECBDBE-4BC8-C235-ABE9-1556CE833A53}"/>
              </a:ext>
            </a:extLst>
          </p:cNvPr>
          <p:cNvSpPr/>
          <p:nvPr/>
        </p:nvSpPr>
        <p:spPr>
          <a:xfrm>
            <a:off x="4124171" y="724893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F7232-6480-6E9B-C94F-33409ECC75AB}"/>
              </a:ext>
            </a:extLst>
          </p:cNvPr>
          <p:cNvSpPr/>
          <p:nvPr/>
        </p:nvSpPr>
        <p:spPr>
          <a:xfrm>
            <a:off x="4124170" y="3375527"/>
            <a:ext cx="274320" cy="27432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C0AD56B-C63C-9F39-97CC-B82322C9649E}"/>
              </a:ext>
            </a:extLst>
          </p:cNvPr>
          <p:cNvSpPr txBox="1">
            <a:spLocks/>
          </p:cNvSpPr>
          <p:nvPr/>
        </p:nvSpPr>
        <p:spPr>
          <a:xfrm>
            <a:off x="4417541" y="724893"/>
            <a:ext cx="2863149" cy="36757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What it does?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286FF31-FF63-756B-F9BD-D1590853DEB3}"/>
              </a:ext>
            </a:extLst>
          </p:cNvPr>
          <p:cNvSpPr txBox="1">
            <a:spLocks/>
          </p:cNvSpPr>
          <p:nvPr/>
        </p:nvSpPr>
        <p:spPr>
          <a:xfrm>
            <a:off x="4417541" y="3331650"/>
            <a:ext cx="7321602" cy="36757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1800"/>
              <a:t>Values Proposition Feature 3 - Why </a:t>
            </a:r>
            <a:r>
              <a:rPr lang="en-AU" sz="1800" err="1"/>
              <a:t>UniConnect</a:t>
            </a:r>
            <a:r>
              <a:rPr lang="en-AU" sz="1800"/>
              <a:t> Adds Real Values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794517-B29F-FA48-B46D-554543BEF677}"/>
              </a:ext>
            </a:extLst>
          </p:cNvPr>
          <p:cNvSpPr txBox="1"/>
          <p:nvPr/>
        </p:nvSpPr>
        <p:spPr>
          <a:xfrm>
            <a:off x="4330309" y="3857964"/>
            <a:ext cx="206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Clarity and Direction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6EAEE2-E67F-57B6-784E-634A1E014DDD}"/>
              </a:ext>
            </a:extLst>
          </p:cNvPr>
          <p:cNvSpPr txBox="1"/>
          <p:nvPr/>
        </p:nvSpPr>
        <p:spPr>
          <a:xfrm>
            <a:off x="7340538" y="3777311"/>
            <a:ext cx="440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Helps to navigate degree complexity and build confidence in their course completion and career aspirations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D4DC3-15EA-0D75-7E50-B9177788B5C3}"/>
              </a:ext>
            </a:extLst>
          </p:cNvPr>
          <p:cNvSpPr txBox="1"/>
          <p:nvPr/>
        </p:nvSpPr>
        <p:spPr>
          <a:xfrm>
            <a:off x="4330310" y="4553174"/>
            <a:ext cx="2341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Career Alignment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F12E90-87E7-1C01-F3F2-71FF6DE12AE0}"/>
              </a:ext>
            </a:extLst>
          </p:cNvPr>
          <p:cNvSpPr txBox="1"/>
          <p:nvPr/>
        </p:nvSpPr>
        <p:spPr>
          <a:xfrm>
            <a:off x="7360800" y="4455243"/>
            <a:ext cx="457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 bridge between academia and industry contexts. Every study decision is mapped to future roles and real skills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FA389-774C-D650-C384-DC477F434F3D}"/>
              </a:ext>
            </a:extLst>
          </p:cNvPr>
          <p:cNvSpPr txBox="1"/>
          <p:nvPr/>
        </p:nvSpPr>
        <p:spPr>
          <a:xfrm>
            <a:off x="7360800" y="5318450"/>
            <a:ext cx="464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 students to proactively think around future pathways, enabling better subject selections and productivity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601D68-D8F0-2907-9939-2FF5E47B02D0}"/>
              </a:ext>
            </a:extLst>
          </p:cNvPr>
          <p:cNvSpPr txBox="1"/>
          <p:nvPr/>
        </p:nvSpPr>
        <p:spPr>
          <a:xfrm>
            <a:off x="4334838" y="5338949"/>
            <a:ext cx="260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 Reflection and Planning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D5D06B4-C893-6E52-B9D3-F7B4697C281D}"/>
              </a:ext>
            </a:extLst>
          </p:cNvPr>
          <p:cNvSpPr/>
          <p:nvPr/>
        </p:nvSpPr>
        <p:spPr>
          <a:xfrm>
            <a:off x="6926283" y="3904398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B3EFC54-8516-C0D3-4A81-366D5BC5E03B}"/>
              </a:ext>
            </a:extLst>
          </p:cNvPr>
          <p:cNvSpPr/>
          <p:nvPr/>
        </p:nvSpPr>
        <p:spPr>
          <a:xfrm>
            <a:off x="6952527" y="4565676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910D266-A732-EBE6-ADA0-1DA5FA50ACEB}"/>
              </a:ext>
            </a:extLst>
          </p:cNvPr>
          <p:cNvSpPr/>
          <p:nvPr/>
        </p:nvSpPr>
        <p:spPr>
          <a:xfrm>
            <a:off x="6957987" y="5428883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931E8-3F94-3624-368B-9F7570DC4D1E}"/>
              </a:ext>
            </a:extLst>
          </p:cNvPr>
          <p:cNvSpPr txBox="1"/>
          <p:nvPr/>
        </p:nvSpPr>
        <p:spPr>
          <a:xfrm>
            <a:off x="4350572" y="6000227"/>
            <a:ext cx="2601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Peer Insights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62EC54D-6233-B4B5-BC9F-811E0BBB0A65}"/>
              </a:ext>
            </a:extLst>
          </p:cNvPr>
          <p:cNvSpPr/>
          <p:nvPr/>
        </p:nvSpPr>
        <p:spPr>
          <a:xfrm>
            <a:off x="6957987" y="6070756"/>
            <a:ext cx="275793" cy="209665"/>
          </a:xfrm>
          <a:prstGeom prst="rightArrow">
            <a:avLst/>
          </a:prstGeom>
          <a:solidFill>
            <a:srgbClr val="1F1F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42ED1E-4389-246B-CE57-F1706C5B43D0}"/>
              </a:ext>
            </a:extLst>
          </p:cNvPr>
          <p:cNvSpPr txBox="1"/>
          <p:nvPr/>
        </p:nvSpPr>
        <p:spPr>
          <a:xfrm>
            <a:off x="7360800" y="5940924"/>
            <a:ext cx="415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Gives access to student-rated course feedback and popular learning path. Reduces risk in course selection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B9123F-840B-E3B7-0F4D-6B207F0A4D53}"/>
              </a:ext>
            </a:extLst>
          </p:cNvPr>
          <p:cNvSpPr txBox="1"/>
          <p:nvPr/>
        </p:nvSpPr>
        <p:spPr>
          <a:xfrm>
            <a:off x="5312046" y="1816160"/>
            <a:ext cx="5901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 aspirations to real-world roles and industry salary benchmarks</a:t>
            </a:r>
          </a:p>
        </p:txBody>
      </p:sp>
      <p:pic>
        <p:nvPicPr>
          <p:cNvPr id="40" name="Graphic 39" descr="Cursor with solid fill">
            <a:extLst>
              <a:ext uri="{FF2B5EF4-FFF2-40B4-BE49-F238E27FC236}">
                <a16:creationId xmlns:a16="http://schemas.microsoft.com/office/drawing/2014/main" id="{7F53B0D8-9A08-A980-7426-07317B189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3462" y="2476900"/>
            <a:ext cx="494375" cy="494375"/>
          </a:xfrm>
          <a:prstGeom prst="rect">
            <a:avLst/>
          </a:prstGeom>
        </p:spPr>
      </p:pic>
      <p:pic>
        <p:nvPicPr>
          <p:cNvPr id="42" name="Graphic 41" descr="Briefcase with solid fill">
            <a:extLst>
              <a:ext uri="{FF2B5EF4-FFF2-40B4-BE49-F238E27FC236}">
                <a16:creationId xmlns:a16="http://schemas.microsoft.com/office/drawing/2014/main" id="{CB638F26-FF2D-914B-0B39-92B8ABDDD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3462" y="1856506"/>
            <a:ext cx="507288" cy="507288"/>
          </a:xfrm>
          <a:prstGeom prst="rect">
            <a:avLst/>
          </a:prstGeom>
        </p:spPr>
      </p:pic>
      <p:pic>
        <p:nvPicPr>
          <p:cNvPr id="44" name="Graphic 43" descr="Work from home desk with solid fill">
            <a:extLst>
              <a:ext uri="{FF2B5EF4-FFF2-40B4-BE49-F238E27FC236}">
                <a16:creationId xmlns:a16="http://schemas.microsoft.com/office/drawing/2014/main" id="{81A8734D-77D3-D3FB-5B1B-AC2818196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1380" y="1144361"/>
            <a:ext cx="562914" cy="5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2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ABF7D-A8D0-185F-38E8-EAFDBB26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35C616-FF11-F88F-3634-DD3CC790498A}"/>
              </a:ext>
            </a:extLst>
          </p:cNvPr>
          <p:cNvSpPr txBox="1"/>
          <p:nvPr/>
        </p:nvSpPr>
        <p:spPr>
          <a:xfrm>
            <a:off x="4561266" y="515802"/>
            <a:ext cx="525087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</a:rPr>
              <a:t>UniConnect:</a:t>
            </a:r>
          </a:p>
          <a:p>
            <a:r>
              <a:rPr lang="en-GB" sz="2800">
                <a:solidFill>
                  <a:schemeClr val="bg1"/>
                </a:solidFill>
              </a:rPr>
              <a:t>Smarter Study. </a:t>
            </a:r>
          </a:p>
          <a:p>
            <a:r>
              <a:rPr lang="en-GB" sz="2800">
                <a:solidFill>
                  <a:schemeClr val="bg1"/>
                </a:solidFill>
              </a:rPr>
              <a:t>Stronger Support.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D8676-94FB-A00B-D205-9F0DDA4D42AF}"/>
              </a:ext>
            </a:extLst>
          </p:cNvPr>
          <p:cNvSpPr txBox="1"/>
          <p:nvPr/>
        </p:nvSpPr>
        <p:spPr>
          <a:xfrm>
            <a:off x="4559236" y="2409022"/>
            <a:ext cx="732881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All the basic needs for international students – powered by AI, delivered in one app.</a:t>
            </a:r>
          </a:p>
          <a:p>
            <a:endParaRPr lang="en-GB" sz="2000">
              <a:solidFill>
                <a:schemeClr val="bg1"/>
              </a:solidFill>
            </a:endParaRPr>
          </a:p>
          <a:p>
            <a:r>
              <a:rPr lang="en-GB" sz="2000">
                <a:solidFill>
                  <a:schemeClr val="bg1"/>
                </a:solidFill>
              </a:rPr>
              <a:t>Helping international student succeed through:</a:t>
            </a:r>
            <a:endParaRPr lang="en-GB">
              <a:solidFill>
                <a:schemeClr val="bg1"/>
              </a:solidFill>
            </a:endParaRPr>
          </a:p>
          <a:p>
            <a:endParaRPr lang="en-GB" sz="2000">
              <a:solidFill>
                <a:schemeClr val="bg1"/>
              </a:solidFill>
              <a:latin typeface="Aptos"/>
              <a:ea typeface="Calibri"/>
              <a:cs typeface="Calibri"/>
            </a:endParaRPr>
          </a:p>
          <a:p>
            <a:r>
              <a:rPr lang="en-GB" sz="2000" b="1">
                <a:solidFill>
                  <a:srgbClr val="92D050"/>
                </a:solidFill>
                <a:latin typeface="Wingdings 2"/>
                <a:ea typeface="Calibri"/>
                <a:cs typeface="Calibri"/>
                <a:sym typeface="Wingdings 2"/>
              </a:rPr>
              <a:t>P </a:t>
            </a:r>
            <a:r>
              <a:rPr lang="en-GB" sz="20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Transparent quality suburb data</a:t>
            </a:r>
            <a:endParaRPr lang="en-GB" sz="2000">
              <a:solidFill>
                <a:schemeClr val="bg1"/>
              </a:solidFill>
              <a:latin typeface="Wingdings 2"/>
              <a:ea typeface="Calibri"/>
              <a:cs typeface="Calibri"/>
              <a:sym typeface="Wingdings 2"/>
            </a:endParaRPr>
          </a:p>
          <a:p>
            <a:r>
              <a:rPr lang="en-GB" sz="2000" b="1">
                <a:solidFill>
                  <a:srgbClr val="92D050"/>
                </a:solidFill>
                <a:latin typeface="Wingdings 2"/>
                <a:ea typeface="Calibri"/>
                <a:cs typeface="Calibri"/>
                <a:sym typeface="Wingdings 2"/>
              </a:rPr>
              <a:t>P </a:t>
            </a:r>
            <a:r>
              <a:rPr lang="en-GB" sz="20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Convenient group collaboration</a:t>
            </a:r>
            <a:endParaRPr lang="en-GB" sz="2000">
              <a:solidFill>
                <a:schemeClr val="bg1"/>
              </a:solidFill>
            </a:endParaRPr>
          </a:p>
          <a:p>
            <a:r>
              <a:rPr lang="en-GB" sz="2000" b="1">
                <a:solidFill>
                  <a:srgbClr val="92D050"/>
                </a:solidFill>
                <a:latin typeface="Wingdings 2"/>
                <a:ea typeface="Calibri"/>
                <a:cs typeface="Calibri"/>
                <a:sym typeface="Wingdings 2"/>
              </a:rPr>
              <a:t>P </a:t>
            </a:r>
            <a:r>
              <a:rPr lang="en-GB" sz="2000">
                <a:solidFill>
                  <a:schemeClr val="bg1"/>
                </a:solidFill>
                <a:latin typeface="Aptos"/>
                <a:ea typeface="Calibri"/>
                <a:cs typeface="Calibri"/>
              </a:rPr>
              <a:t>Efficient study planning</a:t>
            </a:r>
            <a:endParaRPr lang="en-GB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9A477-2E40-D1EB-43E6-859A1E983D6F}"/>
              </a:ext>
            </a:extLst>
          </p:cNvPr>
          <p:cNvSpPr txBox="1"/>
          <p:nvPr/>
        </p:nvSpPr>
        <p:spPr>
          <a:xfrm>
            <a:off x="3439387" y="6426965"/>
            <a:ext cx="53185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>
                <a:solidFill>
                  <a:srgbClr val="FFFFFF"/>
                </a:solidFill>
              </a:rPr>
              <a:t>Developed by Group E – INFO90010 Technology Innovation Project</a:t>
            </a:r>
            <a:endParaRPr lang="en-US" sz="1200"/>
          </a:p>
        </p:txBody>
      </p:sp>
      <p:pic>
        <p:nvPicPr>
          <p:cNvPr id="14" name="Picture 13" descr="A white robot with a face on it&#10;&#10;AI-generated content may be incorrect.">
            <a:extLst>
              <a:ext uri="{FF2B5EF4-FFF2-40B4-BE49-F238E27FC236}">
                <a16:creationId xmlns:a16="http://schemas.microsoft.com/office/drawing/2014/main" id="{4822A5FB-A48B-6363-0183-4C3C4D80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02" y="1053117"/>
            <a:ext cx="4077661" cy="3687536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E7D949-8753-CB60-17CB-8EAC7E93EC2D}"/>
              </a:ext>
            </a:extLst>
          </p:cNvPr>
          <p:cNvSpPr txBox="1"/>
          <p:nvPr/>
        </p:nvSpPr>
        <p:spPr>
          <a:xfrm>
            <a:off x="2657716" y="5387148"/>
            <a:ext cx="68797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</a:rPr>
              <a:t>Start your smarter study journey with </a:t>
            </a:r>
            <a:r>
              <a:rPr lang="en-GB" sz="2000" err="1">
                <a:solidFill>
                  <a:srgbClr val="FFFFFF"/>
                </a:solidFill>
              </a:rPr>
              <a:t>UniConnect</a:t>
            </a:r>
            <a:r>
              <a:rPr lang="en-GB" sz="2000">
                <a:solidFill>
                  <a:srgbClr val="FFFFFF"/>
                </a:solidFill>
              </a:rPr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3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2025-06-02T03:32:16Z</dcterms:created>
  <dcterms:modified xsi:type="dcterms:W3CDTF">2025-06-09T09:24:34Z</dcterms:modified>
</cp:coreProperties>
</file>